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embeddedFontLst>
    <p:embeddedFont>
      <p:font typeface="Permanent Marker"/>
      <p:regular r:id="rId36"/>
    </p:embeddedFont>
    <p:embeddedFont>
      <p:font typeface="Book Antiqua"/>
      <p:regular r:id="rId37"/>
      <p:bold r:id="rId38"/>
      <p:italic r:id="rId39"/>
      <p:boldItalic r:id="rId40"/>
    </p:embeddedFont>
    <p:embeddedFont>
      <p:font typeface="Sorts Mill Goudy"/>
      <p:regular r:id="rId41"/>
      <p: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BookAntiqua-boldItalic.fntdata"/><Relationship Id="rId20" Type="http://schemas.openxmlformats.org/officeDocument/2006/relationships/slide" Target="slides/slide14.xml"/><Relationship Id="rId42" Type="http://schemas.openxmlformats.org/officeDocument/2006/relationships/font" Target="fonts/SortsMillGoudy-italic.fntdata"/><Relationship Id="rId41" Type="http://schemas.openxmlformats.org/officeDocument/2006/relationships/font" Target="fonts/SortsMillGoudy-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BookAntiqua-regular.fntdata"/><Relationship Id="rId14" Type="http://schemas.openxmlformats.org/officeDocument/2006/relationships/slide" Target="slides/slide8.xml"/><Relationship Id="rId36" Type="http://schemas.openxmlformats.org/officeDocument/2006/relationships/font" Target="fonts/PermanentMarker-regular.fntdata"/><Relationship Id="rId17" Type="http://schemas.openxmlformats.org/officeDocument/2006/relationships/slide" Target="slides/slide11.xml"/><Relationship Id="rId39" Type="http://schemas.openxmlformats.org/officeDocument/2006/relationships/font" Target="fonts/BookAntiqua-italic.fntdata"/><Relationship Id="rId16" Type="http://schemas.openxmlformats.org/officeDocument/2006/relationships/slide" Target="slides/slide10.xml"/><Relationship Id="rId38" Type="http://schemas.openxmlformats.org/officeDocument/2006/relationships/font" Target="fonts/BookAntiqu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0" marR="0" rtl="0" algn="l">
              <a:spcBef>
                <a:spcPts val="0"/>
              </a:spcBef>
              <a:buChar char="○"/>
              <a:defRPr b="0" i="0" sz="1800" u="none" cap="none" strike="noStrike"/>
            </a:lvl2pPr>
            <a:lvl3pPr indent="0" lvl="2" marL="0" marR="0" rtl="0" algn="l">
              <a:spcBef>
                <a:spcPts val="0"/>
              </a:spcBef>
              <a:buChar char="■"/>
              <a:defRPr b="0" i="0" sz="1800" u="none" cap="none" strike="noStrike"/>
            </a:lvl3pPr>
            <a:lvl4pPr indent="0" lvl="3" marL="0" marR="0" rtl="0" algn="l">
              <a:spcBef>
                <a:spcPts val="0"/>
              </a:spcBef>
              <a:buChar char="●"/>
              <a:defRPr b="0" i="0" sz="1800" u="none" cap="none" strike="noStrike"/>
            </a:lvl4pPr>
            <a:lvl5pPr indent="0" lvl="4" marL="0" marR="0" rtl="0" algn="l">
              <a:spcBef>
                <a:spcPts val="0"/>
              </a:spcBef>
              <a:buChar char="○"/>
              <a:defRPr b="0" i="0" sz="1800" u="none" cap="none" strike="noStrike"/>
            </a:lvl5pPr>
            <a:lvl6pPr indent="0" lvl="5" marL="0" marR="0" rtl="0" algn="l">
              <a:spcBef>
                <a:spcPts val="0"/>
              </a:spcBef>
              <a:buChar char="■"/>
              <a:defRPr b="0" i="0" sz="1800" u="none" cap="none" strike="noStrike"/>
            </a:lvl6pPr>
            <a:lvl7pPr indent="0" lvl="6" marL="0" marR="0" rtl="0" algn="l">
              <a:spcBef>
                <a:spcPts val="0"/>
              </a:spcBef>
              <a:buChar char="●"/>
              <a:defRPr b="0" i="0" sz="1800" u="none" cap="none" strike="noStrike"/>
            </a:lvl7pPr>
            <a:lvl8pPr indent="0" lvl="7" marL="0" marR="0" rtl="0" algn="l">
              <a:spcBef>
                <a:spcPts val="0"/>
              </a:spcBef>
              <a:buChar char="○"/>
              <a:defRPr b="0" i="0" sz="1800" u="none" cap="none" strike="noStrike"/>
            </a:lvl8pPr>
            <a:lvl9pPr indent="0" lvl="8" marL="0" marR="0" rtl="0" algn="l">
              <a:spcBef>
                <a:spcPts val="0"/>
              </a:spcBef>
              <a:buChar char="■"/>
              <a:defRPr b="0" i="0" sz="1800" u="none" cap="none" strike="noStrike"/>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0" name="Shape 130"/>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indent="-342900" lvl="1" marL="914400" rtl="0">
              <a:spcBef>
                <a:spcPts val="0"/>
              </a:spcBef>
              <a:buClr>
                <a:schemeClr val="dk1"/>
              </a:buClr>
              <a:buSzPct val="100000"/>
              <a:buFont typeface="Sorts Mill Goudy"/>
              <a:buChar char="•"/>
            </a:pPr>
            <a:r>
              <a:rPr lang="en-US">
                <a:solidFill>
                  <a:schemeClr val="dk1"/>
                </a:solidFill>
              </a:rPr>
              <a:t>“During the most closely occupied daysof his college life, it was his habit to studyuntil two o’clock at night an rise at dawn.”</a:t>
            </a:r>
          </a:p>
          <a:p>
            <a:pPr lvl="0">
              <a:spcBef>
                <a:spcPts val="0"/>
              </a:spcBef>
              <a:buNone/>
            </a:pPr>
            <a:r>
              <a:t/>
            </a:r>
            <a:endParaRPr/>
          </a:p>
        </p:txBody>
      </p:sp>
      <p:sp>
        <p:nvSpPr>
          <p:cNvPr id="220" name="Shape 220"/>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Read Break up letter before video</a:t>
            </a:r>
          </a:p>
        </p:txBody>
      </p:sp>
      <p:sp>
        <p:nvSpPr>
          <p:cNvPr id="230" name="Shape 230"/>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9" name="Shape 239"/>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nvSpPr>
        <p:spPr>
          <a:xfrm>
            <a:off x="3886200" y="8686800"/>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7" name="Shape 247"/>
          <p:cNvSpPr txBox="1"/>
          <p:nvPr>
            <p:ph idx="1" type="body"/>
          </p:nvPr>
        </p:nvSpPr>
        <p:spPr>
          <a:xfrm>
            <a:off x="914400" y="4343400"/>
            <a:ext cx="50292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Thought rebellion wouldn’t last long</a:t>
            </a:r>
          </a:p>
          <a:p>
            <a:pPr lvl="0">
              <a:spcBef>
                <a:spcPts val="0"/>
              </a:spcBef>
              <a:buNone/>
            </a:pPr>
            <a:r>
              <a:rPr lang="en-US"/>
              <a:t>Lasted 8 yrs </a:t>
            </a:r>
          </a:p>
        </p:txBody>
      </p:sp>
      <p:sp>
        <p:nvSpPr>
          <p:cNvPr id="265" name="Shape 265"/>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Home advantage, they know the landscape. </a:t>
            </a:r>
          </a:p>
        </p:txBody>
      </p:sp>
      <p:sp>
        <p:nvSpPr>
          <p:cNvPr id="281" name="Shape 281"/>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British took New York, Americans became discouraged and started to desert</a:t>
            </a:r>
          </a:p>
        </p:txBody>
      </p:sp>
      <p:sp>
        <p:nvSpPr>
          <p:cNvPr id="299" name="Shape 299"/>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rPr lang="en-US"/>
              <a:t>Washington needed a victory, so he devised a plan that had his army cross in New Jersey to battle the Hessians. </a:t>
            </a: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Planned 3 seperate crossings, Ewings and Cadwater’s troops were to cross, however they turned back when they came across the icy water. Washington crosses 10 miles north of Trenton then has to march another 10 miles back down to attack the Hession garrisson. Plan was 3 hours behind due to illness, soldiers tired, hungry, cold etc. Col. Knox brought alot of artillery, cannons made it across the river and placed at the top of the town. </a:t>
            </a:r>
          </a:p>
        </p:txBody>
      </p:sp>
      <p:sp>
        <p:nvSpPr>
          <p:cNvPr id="317" name="Shape 317"/>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3 armies were to meet at Albany, the plan is to separate new england colonies from southern, armies never met up. </a:t>
            </a:r>
          </a:p>
        </p:txBody>
      </p:sp>
      <p:sp>
        <p:nvSpPr>
          <p:cNvPr id="326" name="Shape 326"/>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indent="-298450" lvl="0" marL="457200" rtl="0">
              <a:lnSpc>
                <a:spcPct val="90000"/>
              </a:lnSpc>
              <a:spcBef>
                <a:spcPts val="560"/>
              </a:spcBef>
              <a:buClr>
                <a:schemeClr val="dk1"/>
              </a:buClr>
              <a:buSzPct val="100000"/>
              <a:buFont typeface="Arial"/>
              <a:buChar char="•"/>
            </a:pPr>
            <a:r>
              <a:rPr lang="en-US" sz="1100">
                <a:solidFill>
                  <a:schemeClr val="dk1"/>
                </a:solidFill>
              </a:rPr>
              <a:t>British general John Burgoyne’s army marched south from Canada, American volunteers faced Burgoyne &amp; his men, after several weeks of fighting Americans win and the British are forced to surrender. Demonstrated to the French that Americans can win this war. Signed treaty with the U.S. first country to do so. </a:t>
            </a: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4" name="Shape 344"/>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a:t>Even witht the help of the French, Washington’s troops were ill supplied. British troops occupied Philadephia and spent the winter in the comfort of the city while Washington and his troops spent the winter at Valley Forge with little to no supplies.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rPr lang="en-US"/>
              <a:t>British believed they had loyal support in the South, captured Savannah &amp; Charleston in South Carolina. The British burned houses, barns, livestock and crops</a:t>
            </a:r>
          </a:p>
        </p:txBody>
      </p:sp>
      <p:sp>
        <p:nvSpPr>
          <p:cNvPr id="355" name="Shape 355"/>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rPr lang="en-US"/>
              <a:t>American &amp; French capture 2 British posts. Allies can now fire into the British camp at Yorktown. British thought their navy could help, French navy blocks them from helping Yorktown. British are surrounded. An officer comes out with a white flag to surrender. The defeat at Yorktown means American’s fight for Independence had been won.</a:t>
            </a:r>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3" name="Shape 373"/>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3" name="Shape 383"/>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8" name="Shape 148"/>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228600" lvl="0" marL="457200" marR="0" rtl="0" algn="l">
              <a:spcBef>
                <a:spcPts val="0"/>
              </a:spcBef>
              <a:buChar char="●"/>
            </a:pPr>
            <a:r>
              <a:rPr lang="en-US"/>
              <a:t>Georgia agrees to decisions made</a:t>
            </a:r>
          </a:p>
          <a:p>
            <a:pPr indent="-228600" lvl="0" marL="457200" marR="0" rtl="0" algn="l">
              <a:spcBef>
                <a:spcPts val="0"/>
              </a:spcBef>
              <a:buChar char="●"/>
            </a:pPr>
            <a:r>
              <a:rPr lang="en-US"/>
              <a:t>Petition said Parliament did not have the right to tax colonies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indent="-228600" lvl="0" marL="457200">
              <a:spcBef>
                <a:spcPts val="0"/>
              </a:spcBef>
              <a:buChar char="●"/>
            </a:pPr>
            <a:r>
              <a:rPr lang="en-US"/>
              <a:t>Minutemen: believed to be ready in a </a:t>
            </a:r>
            <a:r>
              <a:rPr lang="en-US"/>
              <a:t>minute</a:t>
            </a:r>
            <a:r>
              <a:rPr lang="en-US"/>
              <a:t> </a:t>
            </a:r>
          </a:p>
          <a:p>
            <a:pPr indent="-228600" lvl="0" marL="457200" rtl="0">
              <a:spcBef>
                <a:spcPts val="0"/>
              </a:spcBef>
              <a:buChar char="●"/>
            </a:pPr>
            <a:r>
              <a:rPr lang="en-US"/>
              <a:t>General Gage heard that there were supplies at Concord</a:t>
            </a:r>
          </a:p>
          <a:p>
            <a:pPr indent="-228600" lvl="0" marL="457200">
              <a:spcBef>
                <a:spcPts val="0"/>
              </a:spcBef>
              <a:buChar char="●"/>
            </a:pPr>
            <a:r>
              <a:rPr lang="en-US"/>
              <a:t>Paul Revere rode through the night </a:t>
            </a:r>
          </a:p>
        </p:txBody>
      </p:sp>
      <p:sp>
        <p:nvSpPr>
          <p:cNvPr id="167" name="Shape 167"/>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indent="-228600" lvl="0" marL="457200" rtl="0">
              <a:spcBef>
                <a:spcPts val="0"/>
              </a:spcBef>
              <a:buChar char="●"/>
            </a:pPr>
            <a:r>
              <a:rPr lang="en-US"/>
              <a:t>Captain John  Parker: Stand your ground, don’t fire unless fired upon, but if they mean a war, let it begin here. </a:t>
            </a:r>
          </a:p>
          <a:p>
            <a:pPr indent="-228600" lvl="0" marL="457200">
              <a:spcBef>
                <a:spcPts val="0"/>
              </a:spcBef>
              <a:buChar char="●"/>
            </a:pPr>
            <a:r>
              <a:rPr lang="en-US"/>
              <a:t>Colonists made strong message they are willing to fight for their rights </a:t>
            </a:r>
          </a:p>
        </p:txBody>
      </p:sp>
      <p:sp>
        <p:nvSpPr>
          <p:cNvPr id="175" name="Shape 175"/>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nvSpPr>
        <p:spPr>
          <a:xfrm>
            <a:off x="3886200" y="868680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914400" y="4343400"/>
            <a:ext cx="5029199" cy="4114800"/>
          </a:xfrm>
          <a:prstGeom prst="rect">
            <a:avLst/>
          </a:prstGeom>
          <a:noFill/>
          <a:ln>
            <a:noFill/>
          </a:ln>
        </p:spPr>
        <p:txBody>
          <a:bodyPr anchorCtr="0" anchor="t" bIns="45700" lIns="91425" rIns="91425" wrap="square" tIns="45700">
            <a:noAutofit/>
          </a:bodyPr>
          <a:lstStyle/>
          <a:p>
            <a:pPr indent="-342900" lvl="0" marL="457200" marR="0" rtl="0" algn="l">
              <a:spcBef>
                <a:spcPts val="0"/>
              </a:spcBef>
              <a:buSzPct val="100000"/>
              <a:buChar char="●"/>
            </a:pPr>
            <a:r>
              <a:rPr lang="en-US"/>
              <a:t>Not everyone wants to break away from Britain</a:t>
            </a:r>
          </a:p>
          <a:p>
            <a:pPr indent="-228600" lvl="0" marL="457200" marR="0" rtl="0" algn="l">
              <a:spcBef>
                <a:spcPts val="0"/>
              </a:spcBef>
              <a:buChar char="●"/>
            </a:pPr>
            <a:r>
              <a:rPr lang="en-US"/>
              <a:t>Richard Henry proposes Independence, put off voting until July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indent="-228600" lvl="0" marL="457200" rtl="0">
              <a:spcBef>
                <a:spcPts val="0"/>
              </a:spcBef>
              <a:buChar char="●"/>
            </a:pPr>
            <a:r>
              <a:rPr lang="en-US" sz="1400"/>
              <a:t>Paine recent immigrant from England</a:t>
            </a:r>
          </a:p>
          <a:p>
            <a:pPr indent="-228600" lvl="0" marL="457200" rtl="0">
              <a:spcBef>
                <a:spcPts val="0"/>
              </a:spcBef>
              <a:buChar char="●"/>
            </a:pPr>
            <a:r>
              <a:rPr lang="en-US" sz="1400"/>
              <a:t>Independence the right thing</a:t>
            </a:r>
          </a:p>
          <a:p>
            <a:pPr indent="-228600" lvl="0" marL="457200" rtl="0">
              <a:spcBef>
                <a:spcPts val="0"/>
              </a:spcBef>
              <a:buChar char="●"/>
            </a:pPr>
            <a:r>
              <a:rPr lang="en-US" sz="1400"/>
              <a:t>“The cause of America is in great measure the cause of all mankind”</a:t>
            </a:r>
          </a:p>
          <a:p>
            <a:pPr indent="-228600" lvl="0" marL="457200">
              <a:spcBef>
                <a:spcPts val="0"/>
              </a:spcBef>
              <a:buChar char="●"/>
            </a:pPr>
            <a:r>
              <a:rPr lang="en-US" sz="1400"/>
              <a:t>Contiental Congress had read Common Sense </a:t>
            </a:r>
          </a:p>
        </p:txBody>
      </p:sp>
      <p:sp>
        <p:nvSpPr>
          <p:cNvPr id="193" name="Shape 193"/>
          <p:cNvSpPr txBox="1"/>
          <p:nvPr>
            <p:ph idx="12" type="sldNum"/>
          </p:nvPr>
        </p:nvSpPr>
        <p:spPr>
          <a:xfrm>
            <a:off x="3886200" y="8686800"/>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914400" y="4343400"/>
            <a:ext cx="50291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2209800" y="3124200"/>
            <a:ext cx="6476999" cy="1914143"/>
          </a:xfrm>
          <a:prstGeom prst="rect">
            <a:avLst/>
          </a:prstGeom>
          <a:noFill/>
          <a:ln>
            <a:noFill/>
          </a:ln>
        </p:spPr>
        <p:txBody>
          <a:bodyPr anchorCtr="0" anchor="b" bIns="91425" lIns="91425" rIns="91425" wrap="square" tIns="91425"/>
          <a:lstStyle>
            <a:lvl1pPr indent="0" lvl="0" marL="0" marR="0" rtl="0" algn="l">
              <a:lnSpc>
                <a:spcPct val="108695"/>
              </a:lnSpc>
              <a:spcBef>
                <a:spcPts val="0"/>
              </a:spcBef>
              <a:spcAft>
                <a:spcPts val="0"/>
              </a:spcAft>
              <a:buClr>
                <a:schemeClr val="dk1"/>
              </a:buClr>
              <a:buFont typeface="Sorts Mill Goudy"/>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17" name="Shape 17"/>
          <p:cNvSpPr txBox="1"/>
          <p:nvPr>
            <p:ph idx="1" type="subTitle"/>
          </p:nvPr>
        </p:nvSpPr>
        <p:spPr>
          <a:xfrm>
            <a:off x="2209800" y="5056632"/>
            <a:ext cx="6476999" cy="1174088"/>
          </a:xfrm>
          <a:prstGeom prst="rect">
            <a:avLst/>
          </a:prstGeom>
          <a:noFill/>
          <a:ln>
            <a:noFill/>
          </a:ln>
        </p:spPr>
        <p:txBody>
          <a:bodyPr anchorCtr="0" anchor="t" bIns="91425" lIns="91425" rIns="91425" wrap="square" tIns="91425"/>
          <a:lstStyle>
            <a:lvl1pPr indent="0" lvl="0" marL="0" marR="0" rtl="0" algn="l">
              <a:lnSpc>
                <a:spcPct val="118181"/>
              </a:lnSpc>
              <a:spcBef>
                <a:spcPts val="0"/>
              </a:spcBef>
              <a:spcAft>
                <a:spcPts val="0"/>
              </a:spcAft>
              <a:buClr>
                <a:schemeClr val="dk1"/>
              </a:buClr>
              <a:buFont typeface="Sorts Mill Goudy"/>
              <a:buNone/>
              <a:defRPr b="0" i="0" sz="2200" u="none" cap="none" strike="noStrike">
                <a:solidFill>
                  <a:schemeClr val="dk1"/>
                </a:solidFill>
                <a:latin typeface="Sorts Mill Goudy"/>
                <a:ea typeface="Sorts Mill Goudy"/>
                <a:cs typeface="Sorts Mill Goudy"/>
                <a:sym typeface="Sorts Mill Goudy"/>
              </a:defRPr>
            </a:lvl1pPr>
            <a:lvl2pPr indent="0" lvl="1" marL="457200" marR="0" rtl="0" algn="ctr">
              <a:spcBef>
                <a:spcPts val="600"/>
              </a:spcBef>
              <a:spcAft>
                <a:spcPts val="0"/>
              </a:spcAft>
              <a:buClr>
                <a:srgbClr val="888888"/>
              </a:buClr>
              <a:buFont typeface="Sorts Mill Goudy"/>
              <a:buNone/>
              <a:defRPr b="0" i="0" sz="2200" u="none" cap="none" strike="noStrike">
                <a:solidFill>
                  <a:srgbClr val="888888"/>
                </a:solidFill>
                <a:latin typeface="Sorts Mill Goudy"/>
                <a:ea typeface="Sorts Mill Goudy"/>
                <a:cs typeface="Sorts Mill Goudy"/>
                <a:sym typeface="Sorts Mill Goudy"/>
              </a:defRPr>
            </a:lvl2pPr>
            <a:lvl3pPr indent="0" lvl="2" marL="914400" marR="0" rtl="0" algn="ctr">
              <a:spcBef>
                <a:spcPts val="600"/>
              </a:spcBef>
              <a:spcAft>
                <a:spcPts val="0"/>
              </a:spcAft>
              <a:buClr>
                <a:srgbClr val="888888"/>
              </a:buClr>
              <a:buFont typeface="Sorts Mill Goudy"/>
              <a:buNone/>
              <a:defRPr b="0" i="0" sz="2000" u="none" cap="none" strike="noStrike">
                <a:solidFill>
                  <a:srgbClr val="888888"/>
                </a:solidFill>
                <a:latin typeface="Sorts Mill Goudy"/>
                <a:ea typeface="Sorts Mill Goudy"/>
                <a:cs typeface="Sorts Mill Goudy"/>
                <a:sym typeface="Sorts Mill Goudy"/>
              </a:defRPr>
            </a:lvl3pPr>
            <a:lvl4pPr indent="0" lvl="3" marL="1371600" marR="0" rtl="0" algn="ctr">
              <a:spcBef>
                <a:spcPts val="600"/>
              </a:spcBef>
              <a:spcAft>
                <a:spcPts val="0"/>
              </a:spcAft>
              <a:buClr>
                <a:srgbClr val="888888"/>
              </a:buClr>
              <a:buFont typeface="Sorts Mill Goudy"/>
              <a:buNone/>
              <a:defRPr b="0" i="0" sz="1800" u="none" cap="none" strike="noStrike">
                <a:solidFill>
                  <a:srgbClr val="888888"/>
                </a:solidFill>
                <a:latin typeface="Sorts Mill Goudy"/>
                <a:ea typeface="Sorts Mill Goudy"/>
                <a:cs typeface="Sorts Mill Goudy"/>
                <a:sym typeface="Sorts Mill Goudy"/>
              </a:defRPr>
            </a:lvl4pPr>
            <a:lvl5pPr indent="0" lvl="4" marL="1828800" marR="0" rtl="0" algn="ctr">
              <a:spcBef>
                <a:spcPts val="600"/>
              </a:spcBef>
              <a:spcAft>
                <a:spcPts val="0"/>
              </a:spcAft>
              <a:buClr>
                <a:srgbClr val="888888"/>
              </a:buClr>
              <a:buFont typeface="Sorts Mill Goudy"/>
              <a:buNone/>
              <a:defRPr b="0" i="0" sz="1800" u="none" cap="none" strike="noStrike">
                <a:solidFill>
                  <a:srgbClr val="888888"/>
                </a:solidFill>
                <a:latin typeface="Sorts Mill Goudy"/>
                <a:ea typeface="Sorts Mill Goudy"/>
                <a:cs typeface="Sorts Mill Goudy"/>
                <a:sym typeface="Sorts Mill Goudy"/>
              </a:defRPr>
            </a:lvl5pPr>
            <a:lvl6pPr indent="0" lvl="5" marL="2286000" marR="0" rtl="0" algn="ctr">
              <a:spcBef>
                <a:spcPts val="400"/>
              </a:spcBef>
              <a:buClr>
                <a:srgbClr val="888888"/>
              </a:buClr>
              <a:buFont typeface="Arial"/>
              <a:buNone/>
              <a:defRPr b="0" i="0" sz="2000" u="none" cap="none" strike="noStrike">
                <a:solidFill>
                  <a:srgbClr val="888888"/>
                </a:solidFill>
                <a:latin typeface="Sorts Mill Goudy"/>
                <a:ea typeface="Sorts Mill Goudy"/>
                <a:cs typeface="Sorts Mill Goudy"/>
                <a:sym typeface="Sorts Mill Goudy"/>
              </a:defRPr>
            </a:lvl6pPr>
            <a:lvl7pPr indent="0" lvl="6" marL="2743200" marR="0" rtl="0" algn="ctr">
              <a:spcBef>
                <a:spcPts val="400"/>
              </a:spcBef>
              <a:buClr>
                <a:srgbClr val="888888"/>
              </a:buClr>
              <a:buFont typeface="Arial"/>
              <a:buNone/>
              <a:defRPr b="0" i="0" sz="2000" u="none" cap="none" strike="noStrike">
                <a:solidFill>
                  <a:srgbClr val="888888"/>
                </a:solidFill>
                <a:latin typeface="Sorts Mill Goudy"/>
                <a:ea typeface="Sorts Mill Goudy"/>
                <a:cs typeface="Sorts Mill Goudy"/>
                <a:sym typeface="Sorts Mill Goudy"/>
              </a:defRPr>
            </a:lvl7pPr>
            <a:lvl8pPr indent="0" lvl="7" marL="3200400" marR="0" rtl="0" algn="ctr">
              <a:spcBef>
                <a:spcPts val="400"/>
              </a:spcBef>
              <a:buClr>
                <a:srgbClr val="888888"/>
              </a:buClr>
              <a:buFont typeface="Arial"/>
              <a:buNone/>
              <a:defRPr b="0" i="0" sz="2000" u="none" cap="none" strike="noStrike">
                <a:solidFill>
                  <a:srgbClr val="888888"/>
                </a:solidFill>
                <a:latin typeface="Sorts Mill Goudy"/>
                <a:ea typeface="Sorts Mill Goudy"/>
                <a:cs typeface="Sorts Mill Goudy"/>
                <a:sym typeface="Sorts Mill Goudy"/>
              </a:defRPr>
            </a:lvl8pPr>
            <a:lvl9pPr indent="0" lvl="8" marL="3657600" marR="0" rtl="0" algn="ctr">
              <a:spcBef>
                <a:spcPts val="400"/>
              </a:spcBef>
              <a:buClr>
                <a:srgbClr val="888888"/>
              </a:buClr>
              <a:buFont typeface="Arial"/>
              <a:buNone/>
              <a:defRPr b="0" i="0" sz="2000" u="none" cap="none" strike="noStrike">
                <a:solidFill>
                  <a:srgbClr val="888888"/>
                </a:solidFill>
                <a:latin typeface="Sorts Mill Goudy"/>
                <a:ea typeface="Sorts Mill Goudy"/>
                <a:cs typeface="Sorts Mill Goudy"/>
                <a:sym typeface="Sorts Mill Goudy"/>
              </a:defRPr>
            </a:lvl9pPr>
          </a:lstStyle>
          <a:p/>
        </p:txBody>
      </p:sp>
      <p:sp>
        <p:nvSpPr>
          <p:cNvPr id="18" name="Shape 18"/>
          <p:cNvSpPr txBox="1"/>
          <p:nvPr>
            <p:ph idx="10" type="dt"/>
          </p:nvPr>
        </p:nvSpPr>
        <p:spPr>
          <a:xfrm>
            <a:off x="457200" y="6300787"/>
            <a:ext cx="1984374" cy="27304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959225" y="6300787"/>
            <a:ext cx="3813174" cy="27304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8275636" y="6300787"/>
            <a:ext cx="685799" cy="27304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Rockwell"/>
              <a:buNone/>
            </a:pPr>
            <a:fld id="{00000000-1234-1234-1234-123412341234}" type="slidenum">
              <a:rPr b="0" i="0" lang="en-US" sz="1100" u="none" cap="none" strike="noStrike">
                <a:solidFill>
                  <a:schemeClr val="dk1"/>
                </a:solidFill>
                <a:latin typeface="Rockwell"/>
                <a:ea typeface="Rockwell"/>
                <a:cs typeface="Rockwell"/>
                <a:sym typeface="Rockwe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1" name="Shape 91"/>
        <p:cNvGrpSpPr/>
        <p:nvPr/>
      </p:nvGrpSpPr>
      <p:grpSpPr>
        <a:xfrm>
          <a:off x="0" y="0"/>
          <a:ext cx="0" cy="0"/>
          <a:chOff x="0" y="0"/>
          <a:chExt cx="0" cy="0"/>
        </a:xfrm>
      </p:grpSpPr>
      <p:sp>
        <p:nvSpPr>
          <p:cNvPr id="92" name="Shape 92"/>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93" name="Shape 93"/>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4" name="Shape 94"/>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5" name="Shape 95"/>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4 Content">
    <p:spTree>
      <p:nvGrpSpPr>
        <p:cNvPr id="96" name="Shape 96"/>
        <p:cNvGrpSpPr/>
        <p:nvPr/>
      </p:nvGrpSpPr>
      <p:grpSpPr>
        <a:xfrm>
          <a:off x="0" y="0"/>
          <a:ext cx="0" cy="0"/>
          <a:chOff x="0" y="0"/>
          <a:chExt cx="0" cy="0"/>
        </a:xfrm>
      </p:grpSpPr>
      <p:sp>
        <p:nvSpPr>
          <p:cNvPr id="97" name="Shape 97"/>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98" name="Shape 98"/>
          <p:cNvSpPr txBox="1"/>
          <p:nvPr>
            <p:ph idx="1" type="body"/>
          </p:nvPr>
        </p:nvSpPr>
        <p:spPr>
          <a:xfrm>
            <a:off x="914400" y="1735138"/>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99" name="Shape 99"/>
          <p:cNvSpPr txBox="1"/>
          <p:nvPr>
            <p:ph idx="2" type="body"/>
          </p:nvPr>
        </p:nvSpPr>
        <p:spPr>
          <a:xfrm>
            <a:off x="914400" y="3870960"/>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00" name="Shape 100"/>
          <p:cNvSpPr txBox="1"/>
          <p:nvPr>
            <p:ph idx="3" type="body"/>
          </p:nvPr>
        </p:nvSpPr>
        <p:spPr>
          <a:xfrm>
            <a:off x="4645151" y="1735138"/>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01" name="Shape 101"/>
          <p:cNvSpPr txBox="1"/>
          <p:nvPr>
            <p:ph idx="4" type="body"/>
          </p:nvPr>
        </p:nvSpPr>
        <p:spPr>
          <a:xfrm>
            <a:off x="4645151" y="3870960"/>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02" name="Shape 102"/>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3" name="Shape 103"/>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4" name="Shape 104"/>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ntent">
    <p:spTree>
      <p:nvGrpSpPr>
        <p:cNvPr id="105" name="Shape 105"/>
        <p:cNvGrpSpPr/>
        <p:nvPr/>
      </p:nvGrpSpPr>
      <p:grpSpPr>
        <a:xfrm>
          <a:off x="0" y="0"/>
          <a:ext cx="0" cy="0"/>
          <a:chOff x="0" y="0"/>
          <a:chExt cx="0" cy="0"/>
        </a:xfrm>
      </p:grpSpPr>
      <p:sp>
        <p:nvSpPr>
          <p:cNvPr id="106" name="Shape 106"/>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107" name="Shape 107"/>
          <p:cNvSpPr txBox="1"/>
          <p:nvPr>
            <p:ph idx="1" type="body"/>
          </p:nvPr>
        </p:nvSpPr>
        <p:spPr>
          <a:xfrm>
            <a:off x="4645151" y="1735138"/>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08" name="Shape 108"/>
          <p:cNvSpPr txBox="1"/>
          <p:nvPr>
            <p:ph idx="2" type="body"/>
          </p:nvPr>
        </p:nvSpPr>
        <p:spPr>
          <a:xfrm>
            <a:off x="4645151" y="3870960"/>
            <a:ext cx="3566159"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09" name="Shape 109"/>
          <p:cNvSpPr txBox="1"/>
          <p:nvPr>
            <p:ph idx="3" type="body"/>
          </p:nvPr>
        </p:nvSpPr>
        <p:spPr>
          <a:xfrm>
            <a:off x="914400" y="1735139"/>
            <a:ext cx="3566159" cy="4056061"/>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10" name="Shape 110"/>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1" name="Shape 111"/>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2" name="Shape 112"/>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 Content, Top and Bottom">
    <p:spTree>
      <p:nvGrpSpPr>
        <p:cNvPr id="113" name="Shape 113"/>
        <p:cNvGrpSpPr/>
        <p:nvPr/>
      </p:nvGrpSpPr>
      <p:grpSpPr>
        <a:xfrm>
          <a:off x="0" y="0"/>
          <a:ext cx="0" cy="0"/>
          <a:chOff x="0" y="0"/>
          <a:chExt cx="0" cy="0"/>
        </a:xfrm>
      </p:grpSpPr>
      <p:sp>
        <p:nvSpPr>
          <p:cNvPr id="114" name="Shape 114"/>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115" name="Shape 115"/>
          <p:cNvSpPr txBox="1"/>
          <p:nvPr>
            <p:ph idx="1" type="body"/>
          </p:nvPr>
        </p:nvSpPr>
        <p:spPr>
          <a:xfrm>
            <a:off x="914400" y="1735138"/>
            <a:ext cx="7315200"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16" name="Shape 116"/>
          <p:cNvSpPr txBox="1"/>
          <p:nvPr>
            <p:ph idx="2" type="body"/>
          </p:nvPr>
        </p:nvSpPr>
        <p:spPr>
          <a:xfrm>
            <a:off x="914400" y="3870960"/>
            <a:ext cx="7315200" cy="1920239"/>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17" name="Shape 117"/>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8" name="Shape 118"/>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9" name="Shape 119"/>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20" name="Shape 120"/>
        <p:cNvGrpSpPr/>
        <p:nvPr/>
      </p:nvGrpSpPr>
      <p:grpSpPr>
        <a:xfrm>
          <a:off x="0" y="0"/>
          <a:ext cx="0" cy="0"/>
          <a:chOff x="0" y="0"/>
          <a:chExt cx="0" cy="0"/>
        </a:xfrm>
      </p:grpSpPr>
      <p:sp>
        <p:nvSpPr>
          <p:cNvPr id="121" name="Shape 121"/>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122" name="Shape 122"/>
          <p:cNvSpPr txBox="1"/>
          <p:nvPr>
            <p:ph idx="1" type="body"/>
          </p:nvPr>
        </p:nvSpPr>
        <p:spPr>
          <a:xfrm>
            <a:off x="914400" y="1735139"/>
            <a:ext cx="3566159" cy="4056061"/>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23" name="Shape 123"/>
          <p:cNvSpPr txBox="1"/>
          <p:nvPr>
            <p:ph idx="2" type="body"/>
          </p:nvPr>
        </p:nvSpPr>
        <p:spPr>
          <a:xfrm>
            <a:off x="4648200" y="1735139"/>
            <a:ext cx="3566159" cy="4056061"/>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124" name="Shape 124"/>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25" name="Shape 125"/>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26" name="Shape 126"/>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33" name="Shape 33"/>
          <p:cNvSpPr txBox="1"/>
          <p:nvPr>
            <p:ph idx="1" type="body"/>
          </p:nvPr>
        </p:nvSpPr>
        <p:spPr>
          <a:xfrm>
            <a:off x="971325" y="1419366"/>
            <a:ext cx="3200399" cy="584035"/>
          </a:xfrm>
          <a:prstGeom prst="rect">
            <a:avLst/>
          </a:prstGeom>
          <a:noFill/>
          <a:ln>
            <a:noFill/>
          </a:ln>
        </p:spPr>
        <p:txBody>
          <a:bodyPr anchorCtr="0" anchor="b" bIns="91425" lIns="91425" rIns="91425" wrap="square" tIns="91425"/>
          <a:lstStyle>
            <a:lvl1pPr indent="0" lvl="0" marL="0" marR="0" rtl="0" algn="ctr">
              <a:spcBef>
                <a:spcPts val="0"/>
              </a:spcBef>
              <a:spcAft>
                <a:spcPts val="0"/>
              </a:spcAft>
              <a:buClr>
                <a:srgbClr val="B1A069"/>
              </a:buClr>
              <a:buFont typeface="Impact"/>
              <a:buNone/>
              <a:defRPr b="0" i="0" sz="2200" u="none" cap="none" strike="noStrike">
                <a:solidFill>
                  <a:srgbClr val="B1A069"/>
                </a:solidFill>
                <a:latin typeface="Impact"/>
                <a:ea typeface="Impact"/>
                <a:cs typeface="Impact"/>
                <a:sym typeface="Impact"/>
              </a:defRPr>
            </a:lvl1pPr>
            <a:lvl2pPr indent="0" lvl="1" marL="457200" marR="0" rtl="0" algn="l">
              <a:spcBef>
                <a:spcPts val="600"/>
              </a:spcBef>
              <a:spcAft>
                <a:spcPts val="0"/>
              </a:spcAft>
              <a:buClr>
                <a:schemeClr val="dk1"/>
              </a:buClr>
              <a:buFont typeface="Sorts Mill Goudy"/>
              <a:buNone/>
              <a:defRPr b="1" i="0" sz="2000" u="none" cap="none" strike="noStrike">
                <a:solidFill>
                  <a:schemeClr val="dk1"/>
                </a:solidFill>
                <a:latin typeface="Sorts Mill Goudy"/>
                <a:ea typeface="Sorts Mill Goudy"/>
                <a:cs typeface="Sorts Mill Goudy"/>
                <a:sym typeface="Sorts Mill Goudy"/>
              </a:defRPr>
            </a:lvl2pPr>
            <a:lvl3pPr indent="0" lvl="2" marL="914400" marR="0" rtl="0" algn="l">
              <a:spcBef>
                <a:spcPts val="600"/>
              </a:spcBef>
              <a:spcAft>
                <a:spcPts val="0"/>
              </a:spcAft>
              <a:buClr>
                <a:schemeClr val="dk1"/>
              </a:buClr>
              <a:buFont typeface="Sorts Mill Goudy"/>
              <a:buNone/>
              <a:defRPr b="1" i="0" sz="1800" u="none" cap="none" strike="noStrike">
                <a:solidFill>
                  <a:schemeClr val="dk1"/>
                </a:solidFill>
                <a:latin typeface="Sorts Mill Goudy"/>
                <a:ea typeface="Sorts Mill Goudy"/>
                <a:cs typeface="Sorts Mill Goudy"/>
                <a:sym typeface="Sorts Mill Goudy"/>
              </a:defRPr>
            </a:lvl3pPr>
            <a:lvl4pPr indent="0" lvl="3" marL="1371600" marR="0" rtl="0" algn="l">
              <a:spcBef>
                <a:spcPts val="600"/>
              </a:spcBef>
              <a:spcAft>
                <a:spcPts val="0"/>
              </a:spcAft>
              <a:buClr>
                <a:schemeClr val="dk1"/>
              </a:buClr>
              <a:buFont typeface="Sorts Mill Goudy"/>
              <a:buNone/>
              <a:defRPr b="1" i="0" sz="1600" u="none" cap="none" strike="noStrike">
                <a:solidFill>
                  <a:schemeClr val="dk1"/>
                </a:solidFill>
                <a:latin typeface="Sorts Mill Goudy"/>
                <a:ea typeface="Sorts Mill Goudy"/>
                <a:cs typeface="Sorts Mill Goudy"/>
                <a:sym typeface="Sorts Mill Goudy"/>
              </a:defRPr>
            </a:lvl4pPr>
            <a:lvl5pPr indent="0" lvl="4" marL="1828800" marR="0" rtl="0" algn="l">
              <a:spcBef>
                <a:spcPts val="600"/>
              </a:spcBef>
              <a:spcAft>
                <a:spcPts val="0"/>
              </a:spcAft>
              <a:buClr>
                <a:schemeClr val="dk1"/>
              </a:buClr>
              <a:buFont typeface="Sorts Mill Goudy"/>
              <a:buNone/>
              <a:defRPr b="1" i="0" sz="1600" u="none" cap="none" strike="noStrike">
                <a:solidFill>
                  <a:schemeClr val="dk1"/>
                </a:solidFill>
                <a:latin typeface="Sorts Mill Goudy"/>
                <a:ea typeface="Sorts Mill Goudy"/>
                <a:cs typeface="Sorts Mill Goudy"/>
                <a:sym typeface="Sorts Mill Goudy"/>
              </a:defRPr>
            </a:lvl5pPr>
            <a:lvl6pPr indent="0" lvl="5" marL="22860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6pPr>
            <a:lvl7pPr indent="0" lvl="6" marL="27432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7pPr>
            <a:lvl8pPr indent="0" lvl="7" marL="32004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8pPr>
            <a:lvl9pPr indent="0" lvl="8" marL="36576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9pPr>
          </a:lstStyle>
          <a:p/>
        </p:txBody>
      </p:sp>
      <p:sp>
        <p:nvSpPr>
          <p:cNvPr id="34" name="Shape 34"/>
          <p:cNvSpPr txBox="1"/>
          <p:nvPr>
            <p:ph idx="2" type="body"/>
          </p:nvPr>
        </p:nvSpPr>
        <p:spPr>
          <a:xfrm>
            <a:off x="897366" y="2174875"/>
            <a:ext cx="3566159" cy="3616325"/>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60985" lvl="3" marL="1597025" marR="0" rtl="0" algn="l">
              <a:spcBef>
                <a:spcPts val="600"/>
              </a:spcBef>
              <a:spcAft>
                <a:spcPts val="0"/>
              </a:spcAft>
              <a:buClr>
                <a:schemeClr val="dk1"/>
              </a:buClr>
              <a:buSzPct val="90000"/>
              <a:buFont typeface="Sorts Mill Goudy"/>
              <a:buChar char="•"/>
              <a:defRPr b="0" i="0" sz="1600" u="none" cap="none" strike="noStrike">
                <a:solidFill>
                  <a:schemeClr val="dk1"/>
                </a:solidFill>
                <a:latin typeface="Sorts Mill Goudy"/>
                <a:ea typeface="Sorts Mill Goudy"/>
                <a:cs typeface="Sorts Mill Goudy"/>
                <a:sym typeface="Sorts Mill Goudy"/>
              </a:defRPr>
            </a:lvl4pPr>
            <a:lvl5pPr indent="-259398" lvl="4" marL="1938338" marR="0" rtl="0" algn="l">
              <a:spcBef>
                <a:spcPts val="600"/>
              </a:spcBef>
              <a:spcAft>
                <a:spcPts val="0"/>
              </a:spcAft>
              <a:buClr>
                <a:schemeClr val="dk1"/>
              </a:buClr>
              <a:buSzPct val="90000"/>
              <a:buFont typeface="Sorts Mill Goudy"/>
              <a:buChar char="•"/>
              <a:defRPr b="0" i="0" sz="1600" u="none" cap="none" strike="noStrike">
                <a:solidFill>
                  <a:schemeClr val="dk1"/>
                </a:solidFill>
                <a:latin typeface="Sorts Mill Goudy"/>
                <a:ea typeface="Sorts Mill Goudy"/>
                <a:cs typeface="Sorts Mill Goudy"/>
                <a:sym typeface="Sorts Mill Goudy"/>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9pPr>
          </a:lstStyle>
          <a:p/>
        </p:txBody>
      </p:sp>
      <p:sp>
        <p:nvSpPr>
          <p:cNvPr id="35" name="Shape 35"/>
          <p:cNvSpPr txBox="1"/>
          <p:nvPr>
            <p:ph idx="3" type="body"/>
          </p:nvPr>
        </p:nvSpPr>
        <p:spPr>
          <a:xfrm>
            <a:off x="4930246" y="1419366"/>
            <a:ext cx="3200399" cy="584035"/>
          </a:xfrm>
          <a:prstGeom prst="rect">
            <a:avLst/>
          </a:prstGeom>
          <a:noFill/>
          <a:ln>
            <a:noFill/>
          </a:ln>
        </p:spPr>
        <p:txBody>
          <a:bodyPr anchorCtr="0" anchor="b" bIns="91425" lIns="91425" rIns="91425" wrap="square" tIns="91425"/>
          <a:lstStyle>
            <a:lvl1pPr indent="0" lvl="0" marL="0" marR="0" rtl="0" algn="ctr">
              <a:spcBef>
                <a:spcPts val="0"/>
              </a:spcBef>
              <a:spcAft>
                <a:spcPts val="0"/>
              </a:spcAft>
              <a:buClr>
                <a:srgbClr val="B1A069"/>
              </a:buClr>
              <a:buFont typeface="Impact"/>
              <a:buNone/>
              <a:defRPr b="0" i="0" sz="2200" u="none" cap="none" strike="noStrike">
                <a:solidFill>
                  <a:srgbClr val="B1A069"/>
                </a:solidFill>
                <a:latin typeface="Impact"/>
                <a:ea typeface="Impact"/>
                <a:cs typeface="Impact"/>
                <a:sym typeface="Impact"/>
              </a:defRPr>
            </a:lvl1pPr>
            <a:lvl2pPr indent="0" lvl="1" marL="457200" marR="0" rtl="0" algn="l">
              <a:spcBef>
                <a:spcPts val="600"/>
              </a:spcBef>
              <a:spcAft>
                <a:spcPts val="0"/>
              </a:spcAft>
              <a:buClr>
                <a:schemeClr val="dk1"/>
              </a:buClr>
              <a:buFont typeface="Sorts Mill Goudy"/>
              <a:buNone/>
              <a:defRPr b="1" i="0" sz="2000" u="none" cap="none" strike="noStrike">
                <a:solidFill>
                  <a:schemeClr val="dk1"/>
                </a:solidFill>
                <a:latin typeface="Sorts Mill Goudy"/>
                <a:ea typeface="Sorts Mill Goudy"/>
                <a:cs typeface="Sorts Mill Goudy"/>
                <a:sym typeface="Sorts Mill Goudy"/>
              </a:defRPr>
            </a:lvl2pPr>
            <a:lvl3pPr indent="0" lvl="2" marL="914400" marR="0" rtl="0" algn="l">
              <a:spcBef>
                <a:spcPts val="600"/>
              </a:spcBef>
              <a:spcAft>
                <a:spcPts val="0"/>
              </a:spcAft>
              <a:buClr>
                <a:schemeClr val="dk1"/>
              </a:buClr>
              <a:buFont typeface="Sorts Mill Goudy"/>
              <a:buNone/>
              <a:defRPr b="1" i="0" sz="1800" u="none" cap="none" strike="noStrike">
                <a:solidFill>
                  <a:schemeClr val="dk1"/>
                </a:solidFill>
                <a:latin typeface="Sorts Mill Goudy"/>
                <a:ea typeface="Sorts Mill Goudy"/>
                <a:cs typeface="Sorts Mill Goudy"/>
                <a:sym typeface="Sorts Mill Goudy"/>
              </a:defRPr>
            </a:lvl3pPr>
            <a:lvl4pPr indent="0" lvl="3" marL="1371600" marR="0" rtl="0" algn="l">
              <a:spcBef>
                <a:spcPts val="600"/>
              </a:spcBef>
              <a:spcAft>
                <a:spcPts val="0"/>
              </a:spcAft>
              <a:buClr>
                <a:schemeClr val="dk1"/>
              </a:buClr>
              <a:buFont typeface="Sorts Mill Goudy"/>
              <a:buNone/>
              <a:defRPr b="1" i="0" sz="1600" u="none" cap="none" strike="noStrike">
                <a:solidFill>
                  <a:schemeClr val="dk1"/>
                </a:solidFill>
                <a:latin typeface="Sorts Mill Goudy"/>
                <a:ea typeface="Sorts Mill Goudy"/>
                <a:cs typeface="Sorts Mill Goudy"/>
                <a:sym typeface="Sorts Mill Goudy"/>
              </a:defRPr>
            </a:lvl4pPr>
            <a:lvl5pPr indent="0" lvl="4" marL="1828800" marR="0" rtl="0" algn="l">
              <a:spcBef>
                <a:spcPts val="600"/>
              </a:spcBef>
              <a:spcAft>
                <a:spcPts val="0"/>
              </a:spcAft>
              <a:buClr>
                <a:schemeClr val="dk1"/>
              </a:buClr>
              <a:buFont typeface="Sorts Mill Goudy"/>
              <a:buNone/>
              <a:defRPr b="1" i="0" sz="1600" u="none" cap="none" strike="noStrike">
                <a:solidFill>
                  <a:schemeClr val="dk1"/>
                </a:solidFill>
                <a:latin typeface="Sorts Mill Goudy"/>
                <a:ea typeface="Sorts Mill Goudy"/>
                <a:cs typeface="Sorts Mill Goudy"/>
                <a:sym typeface="Sorts Mill Goudy"/>
              </a:defRPr>
            </a:lvl5pPr>
            <a:lvl6pPr indent="0" lvl="5" marL="22860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6pPr>
            <a:lvl7pPr indent="0" lvl="6" marL="27432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7pPr>
            <a:lvl8pPr indent="0" lvl="7" marL="32004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8pPr>
            <a:lvl9pPr indent="0" lvl="8" marL="3657600" marR="0" rtl="0" algn="l">
              <a:spcBef>
                <a:spcPts val="320"/>
              </a:spcBef>
              <a:buClr>
                <a:schemeClr val="dk1"/>
              </a:buClr>
              <a:buFont typeface="Arial"/>
              <a:buNone/>
              <a:defRPr b="1" i="0" sz="1600" u="none" cap="none" strike="noStrike">
                <a:solidFill>
                  <a:schemeClr val="dk1"/>
                </a:solidFill>
                <a:latin typeface="Sorts Mill Goudy"/>
                <a:ea typeface="Sorts Mill Goudy"/>
                <a:cs typeface="Sorts Mill Goudy"/>
                <a:sym typeface="Sorts Mill Goudy"/>
              </a:defRPr>
            </a:lvl9pPr>
          </a:lstStyle>
          <a:p/>
        </p:txBody>
      </p:sp>
      <p:sp>
        <p:nvSpPr>
          <p:cNvPr id="36" name="Shape 36"/>
          <p:cNvSpPr txBox="1"/>
          <p:nvPr>
            <p:ph idx="4" type="body"/>
          </p:nvPr>
        </p:nvSpPr>
        <p:spPr>
          <a:xfrm>
            <a:off x="4646514" y="2174875"/>
            <a:ext cx="3566159" cy="3616325"/>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60985" lvl="3" marL="1597025" marR="0" rtl="0" algn="l">
              <a:spcBef>
                <a:spcPts val="600"/>
              </a:spcBef>
              <a:spcAft>
                <a:spcPts val="0"/>
              </a:spcAft>
              <a:buClr>
                <a:schemeClr val="dk1"/>
              </a:buClr>
              <a:buSzPct val="90000"/>
              <a:buFont typeface="Sorts Mill Goudy"/>
              <a:buChar char="•"/>
              <a:defRPr b="0" i="0" sz="1600" u="none" cap="none" strike="noStrike">
                <a:solidFill>
                  <a:schemeClr val="dk1"/>
                </a:solidFill>
                <a:latin typeface="Sorts Mill Goudy"/>
                <a:ea typeface="Sorts Mill Goudy"/>
                <a:cs typeface="Sorts Mill Goudy"/>
                <a:sym typeface="Sorts Mill Goudy"/>
              </a:defRPr>
            </a:lvl4pPr>
            <a:lvl5pPr indent="-259398" lvl="4" marL="1938338" marR="0" rtl="0" algn="l">
              <a:spcBef>
                <a:spcPts val="600"/>
              </a:spcBef>
              <a:spcAft>
                <a:spcPts val="0"/>
              </a:spcAft>
              <a:buClr>
                <a:schemeClr val="dk1"/>
              </a:buClr>
              <a:buSzPct val="90000"/>
              <a:buFont typeface="Sorts Mill Goudy"/>
              <a:buChar char="•"/>
              <a:defRPr b="0" i="0" sz="1600" u="none" cap="none" strike="noStrike">
                <a:solidFill>
                  <a:schemeClr val="dk1"/>
                </a:solidFill>
                <a:latin typeface="Sorts Mill Goudy"/>
                <a:ea typeface="Sorts Mill Goudy"/>
                <a:cs typeface="Sorts Mill Goudy"/>
                <a:sym typeface="Sorts Mill Goudy"/>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Sorts Mill Goudy"/>
                <a:ea typeface="Sorts Mill Goudy"/>
                <a:cs typeface="Sorts Mill Goudy"/>
                <a:sym typeface="Sorts Mill Goudy"/>
              </a:defRPr>
            </a:lvl9pPr>
          </a:lstStyle>
          <a:p/>
        </p:txBody>
      </p:sp>
      <p:sp>
        <p:nvSpPr>
          <p:cNvPr id="37" name="Shape 37"/>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6" name="Shape 46"/>
        <p:cNvGrpSpPr/>
        <p:nvPr/>
      </p:nvGrpSpPr>
      <p:grpSpPr>
        <a:xfrm>
          <a:off x="0" y="0"/>
          <a:ext cx="0" cy="0"/>
          <a:chOff x="0" y="0"/>
          <a:chExt cx="0" cy="0"/>
        </a:xfrm>
      </p:grpSpPr>
      <p:sp>
        <p:nvSpPr>
          <p:cNvPr id="47" name="Shape 47"/>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48" name="Shape 48"/>
          <p:cNvSpPr txBox="1"/>
          <p:nvPr>
            <p:ph idx="1" type="body"/>
          </p:nvPr>
        </p:nvSpPr>
        <p:spPr>
          <a:xfrm>
            <a:off x="914400" y="1735136"/>
            <a:ext cx="7313612" cy="4056061"/>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49" name="Shape 49"/>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52" name="Shape 52"/>
        <p:cNvGrpSpPr/>
        <p:nvPr/>
      </p:nvGrpSpPr>
      <p:grpSpPr>
        <a:xfrm>
          <a:off x="0" y="0"/>
          <a:ext cx="0" cy="0"/>
          <a:chOff x="0" y="0"/>
          <a:chExt cx="0" cy="0"/>
        </a:xfrm>
      </p:grpSpPr>
      <p:sp>
        <p:nvSpPr>
          <p:cNvPr id="53" name="Shape 53"/>
          <p:cNvSpPr txBox="1"/>
          <p:nvPr>
            <p:ph type="title"/>
          </p:nvPr>
        </p:nvSpPr>
        <p:spPr>
          <a:xfrm>
            <a:off x="685800" y="609600"/>
            <a:ext cx="77724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54" name="Shape 54"/>
          <p:cNvSpPr txBox="1"/>
          <p:nvPr>
            <p:ph idx="1" type="body"/>
          </p:nvPr>
        </p:nvSpPr>
        <p:spPr>
          <a:xfrm>
            <a:off x="685800" y="1981200"/>
            <a:ext cx="3809999" cy="4114800"/>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55" name="Shape 55"/>
          <p:cNvSpPr txBox="1"/>
          <p:nvPr>
            <p:ph idx="2" type="body"/>
          </p:nvPr>
        </p:nvSpPr>
        <p:spPr>
          <a:xfrm>
            <a:off x="4648200" y="1981200"/>
            <a:ext cx="3809999" cy="4114800"/>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56" name="Shape 56"/>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OverObj">
  <p:cSld name="Title and Text over Content">
    <p:spTree>
      <p:nvGrpSpPr>
        <p:cNvPr id="59" name="Shape 59"/>
        <p:cNvGrpSpPr/>
        <p:nvPr/>
      </p:nvGrpSpPr>
      <p:grpSpPr>
        <a:xfrm>
          <a:off x="0" y="0"/>
          <a:ext cx="0" cy="0"/>
          <a:chOff x="0" y="0"/>
          <a:chExt cx="0" cy="0"/>
        </a:xfrm>
      </p:grpSpPr>
      <p:sp>
        <p:nvSpPr>
          <p:cNvPr id="60" name="Shape 60"/>
          <p:cNvSpPr txBox="1"/>
          <p:nvPr>
            <p:ph type="title"/>
          </p:nvPr>
        </p:nvSpPr>
        <p:spPr>
          <a:xfrm>
            <a:off x="685800" y="609600"/>
            <a:ext cx="77724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61" name="Shape 61"/>
          <p:cNvSpPr txBox="1"/>
          <p:nvPr>
            <p:ph idx="1" type="body"/>
          </p:nvPr>
        </p:nvSpPr>
        <p:spPr>
          <a:xfrm>
            <a:off x="685800" y="1981200"/>
            <a:ext cx="7772400" cy="1981199"/>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62" name="Shape 62"/>
          <p:cNvSpPr txBox="1"/>
          <p:nvPr>
            <p:ph idx="2" type="body"/>
          </p:nvPr>
        </p:nvSpPr>
        <p:spPr>
          <a:xfrm>
            <a:off x="685800" y="4114800"/>
            <a:ext cx="7772400" cy="1981199"/>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63" name="Shape 63"/>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4" name="Shape 64"/>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5" name="Shape 65"/>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AndTx">
  <p:cSld name="Title, Content and Text">
    <p:spTree>
      <p:nvGrpSpPr>
        <p:cNvPr id="66" name="Shape 66"/>
        <p:cNvGrpSpPr/>
        <p:nvPr/>
      </p:nvGrpSpPr>
      <p:grpSpPr>
        <a:xfrm>
          <a:off x="0" y="0"/>
          <a:ext cx="0" cy="0"/>
          <a:chOff x="0" y="0"/>
          <a:chExt cx="0" cy="0"/>
        </a:xfrm>
      </p:grpSpPr>
      <p:sp>
        <p:nvSpPr>
          <p:cNvPr id="67" name="Shape 67"/>
          <p:cNvSpPr txBox="1"/>
          <p:nvPr>
            <p:ph type="title"/>
          </p:nvPr>
        </p:nvSpPr>
        <p:spPr>
          <a:xfrm>
            <a:off x="685800" y="609600"/>
            <a:ext cx="77724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68" name="Shape 68"/>
          <p:cNvSpPr txBox="1"/>
          <p:nvPr>
            <p:ph idx="1" type="body"/>
          </p:nvPr>
        </p:nvSpPr>
        <p:spPr>
          <a:xfrm>
            <a:off x="685800" y="1981200"/>
            <a:ext cx="3809999" cy="4114800"/>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69" name="Shape 69"/>
          <p:cNvSpPr txBox="1"/>
          <p:nvPr>
            <p:ph idx="2" type="body"/>
          </p:nvPr>
        </p:nvSpPr>
        <p:spPr>
          <a:xfrm>
            <a:off x="4648200" y="1981200"/>
            <a:ext cx="3809999" cy="4114800"/>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70" name="Shape 70"/>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verTx">
  <p:cSld name="Title and Content over Text">
    <p:spTree>
      <p:nvGrpSpPr>
        <p:cNvPr id="73" name="Shape 73"/>
        <p:cNvGrpSpPr/>
        <p:nvPr/>
      </p:nvGrpSpPr>
      <p:grpSpPr>
        <a:xfrm>
          <a:off x="0" y="0"/>
          <a:ext cx="0" cy="0"/>
          <a:chOff x="0" y="0"/>
          <a:chExt cx="0" cy="0"/>
        </a:xfrm>
      </p:grpSpPr>
      <p:sp>
        <p:nvSpPr>
          <p:cNvPr id="74" name="Shape 74"/>
          <p:cNvSpPr txBox="1"/>
          <p:nvPr>
            <p:ph type="title"/>
          </p:nvPr>
        </p:nvSpPr>
        <p:spPr>
          <a:xfrm>
            <a:off x="685800" y="609600"/>
            <a:ext cx="77724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75" name="Shape 75"/>
          <p:cNvSpPr txBox="1"/>
          <p:nvPr>
            <p:ph idx="1" type="body"/>
          </p:nvPr>
        </p:nvSpPr>
        <p:spPr>
          <a:xfrm>
            <a:off x="685800" y="1981200"/>
            <a:ext cx="7772400" cy="1981199"/>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76" name="Shape 76"/>
          <p:cNvSpPr txBox="1"/>
          <p:nvPr>
            <p:ph idx="2" type="body"/>
          </p:nvPr>
        </p:nvSpPr>
        <p:spPr>
          <a:xfrm>
            <a:off x="685800" y="4114800"/>
            <a:ext cx="7772400" cy="1981199"/>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77" name="Shape 77"/>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80" name="Shape 80"/>
        <p:cNvGrpSpPr/>
        <p:nvPr/>
      </p:nvGrpSpPr>
      <p:grpSpPr>
        <a:xfrm>
          <a:off x="0" y="0"/>
          <a:ext cx="0" cy="0"/>
          <a:chOff x="0" y="0"/>
          <a:chExt cx="0" cy="0"/>
        </a:xfrm>
      </p:grpSpPr>
      <p:sp>
        <p:nvSpPr>
          <p:cNvPr id="81" name="Shape 81"/>
          <p:cNvSpPr txBox="1"/>
          <p:nvPr>
            <p:ph type="title"/>
          </p:nvPr>
        </p:nvSpPr>
        <p:spPr>
          <a:xfrm>
            <a:off x="914400" y="1690048"/>
            <a:ext cx="3563938" cy="1162049"/>
          </a:xfrm>
          <a:prstGeom prst="rect">
            <a:avLst/>
          </a:prstGeom>
          <a:noFill/>
          <a:ln>
            <a:noFill/>
          </a:ln>
        </p:spPr>
        <p:txBody>
          <a:bodyPr anchorCtr="0" anchor="b" bIns="91425" lIns="91425" rIns="91425" wrap="square" tIns="91425"/>
          <a:lstStyle>
            <a:lvl1pPr indent="0" lvl="0" marL="0" marR="0" rtl="0" algn="l">
              <a:lnSpc>
                <a:spcPct val="109523"/>
              </a:lnSpc>
              <a:spcBef>
                <a:spcPts val="0"/>
              </a:spcBef>
              <a:spcAft>
                <a:spcPts val="0"/>
              </a:spcAft>
              <a:buNone/>
              <a:defRPr b="1" i="0" sz="42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82" name="Shape 82"/>
          <p:cNvSpPr txBox="1"/>
          <p:nvPr>
            <p:ph idx="1" type="body"/>
          </p:nvPr>
        </p:nvSpPr>
        <p:spPr>
          <a:xfrm>
            <a:off x="4667250" y="368489"/>
            <a:ext cx="3566159" cy="5627498"/>
          </a:xfrm>
          <a:prstGeom prst="rect">
            <a:avLst/>
          </a:prstGeom>
          <a:noFill/>
          <a:ln>
            <a:noFill/>
          </a:ln>
        </p:spPr>
        <p:txBody>
          <a:bodyPr anchorCtr="0" anchor="t" bIns="91425" lIns="91425" rIns="91425" wrap="square" tIns="91425"/>
          <a:lstStyle>
            <a:lvl1pPr indent="-337820" lvl="0" marL="463550" marR="0" rtl="0" algn="l">
              <a:spcBef>
                <a:spcPts val="20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1pPr>
            <a:lvl2pPr indent="-342900" lvl="1" marL="914400"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2pPr>
            <a:lvl3pPr indent="-238443" lvl="2" marL="1255713"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83" name="Shape 83"/>
          <p:cNvSpPr txBox="1"/>
          <p:nvPr>
            <p:ph idx="2" type="body"/>
          </p:nvPr>
        </p:nvSpPr>
        <p:spPr>
          <a:xfrm>
            <a:off x="914398" y="2866030"/>
            <a:ext cx="3563938" cy="2163170"/>
          </a:xfrm>
          <a:prstGeom prst="rect">
            <a:avLst/>
          </a:prstGeom>
          <a:noFill/>
          <a:ln>
            <a:noFill/>
          </a:ln>
        </p:spPr>
        <p:txBody>
          <a:bodyPr anchorCtr="0" anchor="t" bIns="91425" lIns="91425" rIns="91425" wrap="square" tIns="91425"/>
          <a:lstStyle>
            <a:lvl1pPr indent="0" lvl="0" marL="0" marR="0" rtl="0" algn="l">
              <a:spcBef>
                <a:spcPts val="2000"/>
              </a:spcBef>
              <a:spcAft>
                <a:spcPts val="0"/>
              </a:spcAft>
              <a:buClr>
                <a:schemeClr val="dk1"/>
              </a:buClr>
              <a:buFont typeface="Sorts Mill Goudy"/>
              <a:buNone/>
              <a:defRPr b="0" i="0" sz="2000" u="none" cap="none" strike="noStrike">
                <a:solidFill>
                  <a:schemeClr val="dk1"/>
                </a:solidFill>
                <a:latin typeface="Sorts Mill Goudy"/>
                <a:ea typeface="Sorts Mill Goudy"/>
                <a:cs typeface="Sorts Mill Goudy"/>
                <a:sym typeface="Sorts Mill Goudy"/>
              </a:defRPr>
            </a:lvl1pPr>
            <a:lvl2pPr indent="0" lvl="1" marL="457200" marR="0" rtl="0" algn="l">
              <a:spcBef>
                <a:spcPts val="600"/>
              </a:spcBef>
              <a:spcAft>
                <a:spcPts val="0"/>
              </a:spcAft>
              <a:buClr>
                <a:schemeClr val="dk1"/>
              </a:buClr>
              <a:buFont typeface="Sorts Mill Goudy"/>
              <a:buNone/>
              <a:defRPr b="0" i="0" sz="1200" u="none" cap="none" strike="noStrike">
                <a:solidFill>
                  <a:schemeClr val="dk1"/>
                </a:solidFill>
                <a:latin typeface="Sorts Mill Goudy"/>
                <a:ea typeface="Sorts Mill Goudy"/>
                <a:cs typeface="Sorts Mill Goudy"/>
                <a:sym typeface="Sorts Mill Goudy"/>
              </a:defRPr>
            </a:lvl2pPr>
            <a:lvl3pPr indent="0" lvl="2" marL="914400" marR="0" rtl="0" algn="l">
              <a:spcBef>
                <a:spcPts val="600"/>
              </a:spcBef>
              <a:spcAft>
                <a:spcPts val="0"/>
              </a:spcAft>
              <a:buClr>
                <a:schemeClr val="dk1"/>
              </a:buClr>
              <a:buFont typeface="Sorts Mill Goudy"/>
              <a:buNone/>
              <a:defRPr b="0" i="0" sz="1000" u="none" cap="none" strike="noStrike">
                <a:solidFill>
                  <a:schemeClr val="dk1"/>
                </a:solidFill>
                <a:latin typeface="Sorts Mill Goudy"/>
                <a:ea typeface="Sorts Mill Goudy"/>
                <a:cs typeface="Sorts Mill Goudy"/>
                <a:sym typeface="Sorts Mill Goudy"/>
              </a:defRPr>
            </a:lvl3pPr>
            <a:lvl4pPr indent="0" lvl="3" marL="1371600" marR="0" rtl="0" algn="l">
              <a:spcBef>
                <a:spcPts val="600"/>
              </a:spcBef>
              <a:spcAft>
                <a:spcPts val="0"/>
              </a:spcAft>
              <a:buClr>
                <a:schemeClr val="dk1"/>
              </a:buClr>
              <a:buFont typeface="Sorts Mill Goudy"/>
              <a:buNone/>
              <a:defRPr b="0" i="0" sz="900" u="none" cap="none" strike="noStrike">
                <a:solidFill>
                  <a:schemeClr val="dk1"/>
                </a:solidFill>
                <a:latin typeface="Sorts Mill Goudy"/>
                <a:ea typeface="Sorts Mill Goudy"/>
                <a:cs typeface="Sorts Mill Goudy"/>
                <a:sym typeface="Sorts Mill Goudy"/>
              </a:defRPr>
            </a:lvl4pPr>
            <a:lvl5pPr indent="0" lvl="4" marL="1828800" marR="0" rtl="0" algn="l">
              <a:spcBef>
                <a:spcPts val="600"/>
              </a:spcBef>
              <a:spcAft>
                <a:spcPts val="0"/>
              </a:spcAft>
              <a:buClr>
                <a:schemeClr val="dk1"/>
              </a:buClr>
              <a:buFont typeface="Sorts Mill Goudy"/>
              <a:buNone/>
              <a:defRPr b="0" i="0" sz="900" u="none" cap="none" strike="noStrike">
                <a:solidFill>
                  <a:schemeClr val="dk1"/>
                </a:solidFill>
                <a:latin typeface="Sorts Mill Goudy"/>
                <a:ea typeface="Sorts Mill Goudy"/>
                <a:cs typeface="Sorts Mill Goudy"/>
                <a:sym typeface="Sorts Mill Goudy"/>
              </a:defRPr>
            </a:lvl5pPr>
            <a:lvl6pPr indent="0" lvl="5" marL="2286000" marR="0" rtl="0" algn="l">
              <a:spcBef>
                <a:spcPts val="180"/>
              </a:spcBef>
              <a:buClr>
                <a:schemeClr val="dk1"/>
              </a:buClr>
              <a:buFont typeface="Arial"/>
              <a:buNone/>
              <a:defRPr b="0" i="0" sz="900" u="none" cap="none" strike="noStrike">
                <a:solidFill>
                  <a:schemeClr val="dk1"/>
                </a:solidFill>
                <a:latin typeface="Sorts Mill Goudy"/>
                <a:ea typeface="Sorts Mill Goudy"/>
                <a:cs typeface="Sorts Mill Goudy"/>
                <a:sym typeface="Sorts Mill Goudy"/>
              </a:defRPr>
            </a:lvl6pPr>
            <a:lvl7pPr indent="0" lvl="6" marL="2743200" marR="0" rtl="0" algn="l">
              <a:spcBef>
                <a:spcPts val="180"/>
              </a:spcBef>
              <a:buClr>
                <a:schemeClr val="dk1"/>
              </a:buClr>
              <a:buFont typeface="Arial"/>
              <a:buNone/>
              <a:defRPr b="0" i="0" sz="900" u="none" cap="none" strike="noStrike">
                <a:solidFill>
                  <a:schemeClr val="dk1"/>
                </a:solidFill>
                <a:latin typeface="Sorts Mill Goudy"/>
                <a:ea typeface="Sorts Mill Goudy"/>
                <a:cs typeface="Sorts Mill Goudy"/>
                <a:sym typeface="Sorts Mill Goudy"/>
              </a:defRPr>
            </a:lvl7pPr>
            <a:lvl8pPr indent="0" lvl="7" marL="3200400" marR="0" rtl="0" algn="l">
              <a:spcBef>
                <a:spcPts val="180"/>
              </a:spcBef>
              <a:buClr>
                <a:schemeClr val="dk1"/>
              </a:buClr>
              <a:buFont typeface="Arial"/>
              <a:buNone/>
              <a:defRPr b="0" i="0" sz="900" u="none" cap="none" strike="noStrike">
                <a:solidFill>
                  <a:schemeClr val="dk1"/>
                </a:solidFill>
                <a:latin typeface="Sorts Mill Goudy"/>
                <a:ea typeface="Sorts Mill Goudy"/>
                <a:cs typeface="Sorts Mill Goudy"/>
                <a:sym typeface="Sorts Mill Goudy"/>
              </a:defRPr>
            </a:lvl8pPr>
            <a:lvl9pPr indent="0" lvl="8" marL="3657600" marR="0" rtl="0" algn="l">
              <a:spcBef>
                <a:spcPts val="180"/>
              </a:spcBef>
              <a:buClr>
                <a:schemeClr val="dk1"/>
              </a:buClr>
              <a:buFont typeface="Arial"/>
              <a:buNone/>
              <a:defRPr b="0" i="0" sz="900" u="none" cap="none" strike="noStrike">
                <a:solidFill>
                  <a:schemeClr val="dk1"/>
                </a:solidFill>
                <a:latin typeface="Sorts Mill Goudy"/>
                <a:ea typeface="Sorts Mill Goudy"/>
                <a:cs typeface="Sorts Mill Goudy"/>
                <a:sym typeface="Sorts Mill Goudy"/>
              </a:defRPr>
            </a:lvl9pPr>
          </a:lstStyle>
          <a:p/>
        </p:txBody>
      </p:sp>
      <p:sp>
        <p:nvSpPr>
          <p:cNvPr id="84" name="Shape 84"/>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5" name="Shape 85"/>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6" name="Shape 86"/>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7" name="Shape 87"/>
        <p:cNvGrpSpPr/>
        <p:nvPr/>
      </p:nvGrpSpPr>
      <p:grpSpPr>
        <a:xfrm>
          <a:off x="0" y="0"/>
          <a:ext cx="0" cy="0"/>
          <a:chOff x="0" y="0"/>
          <a:chExt cx="0" cy="0"/>
        </a:xfrm>
      </p:grpSpPr>
      <p:sp>
        <p:nvSpPr>
          <p:cNvPr id="88" name="Shape 88"/>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11" name="Shape 11"/>
          <p:cNvSpPr txBox="1"/>
          <p:nvPr>
            <p:ph idx="1" type="body"/>
          </p:nvPr>
        </p:nvSpPr>
        <p:spPr>
          <a:xfrm>
            <a:off x="914400" y="1735136"/>
            <a:ext cx="7313612" cy="4056061"/>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12" name="Shape 12"/>
          <p:cNvSpPr txBox="1"/>
          <p:nvPr>
            <p:ph idx="10" type="dt"/>
          </p:nvPr>
        </p:nvSpPr>
        <p:spPr>
          <a:xfrm>
            <a:off x="457200" y="6300787"/>
            <a:ext cx="1984374" cy="27304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959225" y="6300787"/>
            <a:ext cx="3813174" cy="27304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275636" y="6300787"/>
            <a:ext cx="685799" cy="27304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Rockwell"/>
              <a:buNone/>
            </a:pPr>
            <a:fld id="{00000000-1234-1234-1234-123412341234}" type="slidenum">
              <a:rPr b="0" i="0" lang="en-US" sz="1100" u="none" cap="none" strike="noStrike">
                <a:solidFill>
                  <a:schemeClr val="dk1"/>
                </a:solidFill>
                <a:latin typeface="Rockwell"/>
                <a:ea typeface="Rockwell"/>
                <a:cs typeface="Rockwell"/>
                <a:sym typeface="Rockwell"/>
              </a:rPr>
              <a:t>‹#›</a:t>
            </a:fld>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21" name="Shape 21"/>
        <p:cNvGrpSpPr/>
        <p:nvPr/>
      </p:nvGrpSpPr>
      <p:grpSpPr>
        <a:xfrm>
          <a:off x="0" y="0"/>
          <a:ext cx="0" cy="0"/>
          <a:chOff x="0" y="0"/>
          <a:chExt cx="0" cy="0"/>
        </a:xfrm>
      </p:grpSpPr>
      <p:pic>
        <p:nvPicPr>
          <p:cNvPr descr="Comparison-Underline.png" id="22" name="Shape 22"/>
          <p:cNvPicPr preferRelativeResize="0"/>
          <p:nvPr/>
        </p:nvPicPr>
        <p:blipFill rotWithShape="1">
          <a:blip r:embed="rId2">
            <a:alphaModFix/>
          </a:blip>
          <a:srcRect b="0" l="0" r="0" t="0"/>
          <a:stretch/>
        </p:blipFill>
        <p:spPr>
          <a:xfrm>
            <a:off x="957262" y="1897061"/>
            <a:ext cx="3228975" cy="142875"/>
          </a:xfrm>
          <a:prstGeom prst="rect">
            <a:avLst/>
          </a:prstGeom>
          <a:noFill/>
          <a:ln>
            <a:noFill/>
          </a:ln>
        </p:spPr>
      </p:pic>
      <p:pic>
        <p:nvPicPr>
          <p:cNvPr descr="Comparison-Underline.png" id="23" name="Shape 23"/>
          <p:cNvPicPr preferRelativeResize="0"/>
          <p:nvPr/>
        </p:nvPicPr>
        <p:blipFill rotWithShape="1">
          <a:blip r:embed="rId2">
            <a:alphaModFix/>
          </a:blip>
          <a:srcRect b="0" l="0" r="0" t="0"/>
          <a:stretch/>
        </p:blipFill>
        <p:spPr>
          <a:xfrm>
            <a:off x="4916487" y="1897061"/>
            <a:ext cx="3228975" cy="142875"/>
          </a:xfrm>
          <a:prstGeom prst="rect">
            <a:avLst/>
          </a:prstGeom>
          <a:noFill/>
          <a:ln>
            <a:noFill/>
          </a:ln>
        </p:spPr>
      </p:pic>
      <p:pic>
        <p:nvPicPr>
          <p:cNvPr descr="Comparison-Underline.png" id="24" name="Shape 24"/>
          <p:cNvPicPr preferRelativeResize="0"/>
          <p:nvPr/>
        </p:nvPicPr>
        <p:blipFill rotWithShape="1">
          <a:blip r:embed="rId2">
            <a:alphaModFix/>
          </a:blip>
          <a:srcRect b="0" l="0" r="0" t="0"/>
          <a:stretch/>
        </p:blipFill>
        <p:spPr>
          <a:xfrm>
            <a:off x="957262" y="1897061"/>
            <a:ext cx="3228975" cy="142875"/>
          </a:xfrm>
          <a:prstGeom prst="rect">
            <a:avLst/>
          </a:prstGeom>
          <a:noFill/>
          <a:ln>
            <a:noFill/>
          </a:ln>
        </p:spPr>
      </p:pic>
      <p:pic>
        <p:nvPicPr>
          <p:cNvPr descr="Comparison-Underline.png" id="25" name="Shape 25"/>
          <p:cNvPicPr preferRelativeResize="0"/>
          <p:nvPr/>
        </p:nvPicPr>
        <p:blipFill rotWithShape="1">
          <a:blip r:embed="rId2">
            <a:alphaModFix/>
          </a:blip>
          <a:srcRect b="0" l="0" r="0" t="0"/>
          <a:stretch/>
        </p:blipFill>
        <p:spPr>
          <a:xfrm>
            <a:off x="4916487" y="1897061"/>
            <a:ext cx="3228975" cy="142875"/>
          </a:xfrm>
          <a:prstGeom prst="rect">
            <a:avLst/>
          </a:prstGeom>
          <a:noFill/>
          <a:ln>
            <a:noFill/>
          </a:ln>
        </p:spPr>
      </p:pic>
      <p:sp>
        <p:nvSpPr>
          <p:cNvPr id="26" name="Shape 26"/>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27" name="Shape 27"/>
          <p:cNvSpPr txBox="1"/>
          <p:nvPr>
            <p:ph idx="1" type="body"/>
          </p:nvPr>
        </p:nvSpPr>
        <p:spPr>
          <a:xfrm>
            <a:off x="914400" y="1735136"/>
            <a:ext cx="7313612" cy="4056061"/>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28" name="Shape 28"/>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40" name="Shape 40"/>
        <p:cNvGrpSpPr/>
        <p:nvPr/>
      </p:nvGrpSpPr>
      <p:grpSpPr>
        <a:xfrm>
          <a:off x="0" y="0"/>
          <a:ext cx="0" cy="0"/>
          <a:chOff x="0" y="0"/>
          <a:chExt cx="0" cy="0"/>
        </a:xfrm>
      </p:grpSpPr>
      <p:sp>
        <p:nvSpPr>
          <p:cNvPr id="41" name="Shape 41"/>
          <p:cNvSpPr txBox="1"/>
          <p:nvPr>
            <p:ph type="title"/>
          </p:nvPr>
        </p:nvSpPr>
        <p:spPr>
          <a:xfrm>
            <a:off x="914400" y="503237"/>
            <a:ext cx="7313612" cy="868362"/>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1pPr>
            <a:lvl2pPr indent="0" lvl="1"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2pPr>
            <a:lvl3pPr indent="0" lvl="2"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3pPr>
            <a:lvl4pPr indent="0" lvl="3"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4pPr>
            <a:lvl5pPr indent="0" lvl="4" marL="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5pPr>
            <a:lvl6pPr indent="0" lvl="5" marL="4572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6pPr>
            <a:lvl7pPr indent="0" lvl="6" marL="9144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7pPr>
            <a:lvl8pPr indent="0" lvl="7" marL="13716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8pPr>
            <a:lvl9pPr indent="0" lvl="8" marL="1828800" marR="0" rtl="0" algn="ctr">
              <a:spcBef>
                <a:spcPts val="0"/>
              </a:spcBef>
              <a:spcAft>
                <a:spcPts val="0"/>
              </a:spcAft>
              <a:buNone/>
              <a:defRPr b="0" i="0" sz="4600" u="none" cap="none" strike="noStrike">
                <a:solidFill>
                  <a:schemeClr val="dk1"/>
                </a:solidFill>
                <a:latin typeface="Sorts Mill Goudy"/>
                <a:ea typeface="Sorts Mill Goudy"/>
                <a:cs typeface="Sorts Mill Goudy"/>
                <a:sym typeface="Sorts Mill Goudy"/>
              </a:defRPr>
            </a:lvl9pPr>
          </a:lstStyle>
          <a:p/>
        </p:txBody>
      </p:sp>
      <p:sp>
        <p:nvSpPr>
          <p:cNvPr id="42" name="Shape 42"/>
          <p:cNvSpPr txBox="1"/>
          <p:nvPr>
            <p:ph idx="1" type="body"/>
          </p:nvPr>
        </p:nvSpPr>
        <p:spPr>
          <a:xfrm>
            <a:off x="914400" y="1735136"/>
            <a:ext cx="7313612" cy="4056061"/>
          </a:xfrm>
          <a:prstGeom prst="rect">
            <a:avLst/>
          </a:prstGeom>
          <a:noFill/>
          <a:ln>
            <a:noFill/>
          </a:ln>
        </p:spPr>
        <p:txBody>
          <a:bodyPr anchorCtr="0" anchor="t" bIns="91425" lIns="91425" rIns="91425" wrap="square" tIns="91425"/>
          <a:lstStyle>
            <a:lvl1pPr indent="-326390" lvl="0" marL="463550" marR="0" rtl="0" algn="l">
              <a:spcBef>
                <a:spcPts val="2000"/>
              </a:spcBef>
              <a:spcAft>
                <a:spcPts val="0"/>
              </a:spcAft>
              <a:buClr>
                <a:schemeClr val="dk1"/>
              </a:buClr>
              <a:buSzPct val="90000"/>
              <a:buFont typeface="Sorts Mill Goudy"/>
              <a:buChar char="•"/>
              <a:defRPr b="0" i="0" sz="2400" u="none" cap="none" strike="noStrike">
                <a:solidFill>
                  <a:schemeClr val="dk1"/>
                </a:solidFill>
                <a:latin typeface="Sorts Mill Goudy"/>
                <a:ea typeface="Sorts Mill Goudy"/>
                <a:cs typeface="Sorts Mill Goudy"/>
                <a:sym typeface="Sorts Mill Goudy"/>
              </a:defRPr>
            </a:lvl1pPr>
            <a:lvl2pPr indent="-331469" lvl="1" marL="914400" marR="0" rtl="0" algn="l">
              <a:spcBef>
                <a:spcPts val="600"/>
              </a:spcBef>
              <a:spcAft>
                <a:spcPts val="0"/>
              </a:spcAft>
              <a:buClr>
                <a:schemeClr val="dk1"/>
              </a:buClr>
              <a:buSzPct val="90000"/>
              <a:buFont typeface="Sorts Mill Goudy"/>
              <a:buChar char="•"/>
              <a:defRPr b="0" i="0" sz="2200" u="none" cap="none" strike="noStrike">
                <a:solidFill>
                  <a:schemeClr val="dk1"/>
                </a:solidFill>
                <a:latin typeface="Sorts Mill Goudy"/>
                <a:ea typeface="Sorts Mill Goudy"/>
                <a:cs typeface="Sorts Mill Goudy"/>
                <a:sym typeface="Sorts Mill Goudy"/>
              </a:defRPr>
            </a:lvl2pPr>
            <a:lvl3pPr indent="-227012" lvl="2" marL="1255713" marR="0" rtl="0" algn="l">
              <a:spcBef>
                <a:spcPts val="600"/>
              </a:spcBef>
              <a:spcAft>
                <a:spcPts val="0"/>
              </a:spcAft>
              <a:buClr>
                <a:schemeClr val="dk1"/>
              </a:buClr>
              <a:buSzPct val="90000"/>
              <a:buFont typeface="Sorts Mill Goudy"/>
              <a:buChar char="•"/>
              <a:defRPr b="0" i="0" sz="2000" u="none" cap="none" strike="noStrike">
                <a:solidFill>
                  <a:schemeClr val="dk1"/>
                </a:solidFill>
                <a:latin typeface="Sorts Mill Goudy"/>
                <a:ea typeface="Sorts Mill Goudy"/>
                <a:cs typeface="Sorts Mill Goudy"/>
                <a:sym typeface="Sorts Mill Goudy"/>
              </a:defRPr>
            </a:lvl3pPr>
            <a:lvl4pPr indent="-249555" lvl="3" marL="1597025"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4pPr>
            <a:lvl5pPr indent="-247968" lvl="4" marL="1938338" marR="0" rtl="0" algn="l">
              <a:spcBef>
                <a:spcPts val="600"/>
              </a:spcBef>
              <a:spcAft>
                <a:spcPts val="0"/>
              </a:spcAft>
              <a:buClr>
                <a:schemeClr val="dk1"/>
              </a:buClr>
              <a:buSzPct val="90000"/>
              <a:buFont typeface="Sorts Mill Goudy"/>
              <a:buChar char="•"/>
              <a:defRPr b="0" i="0" sz="1800" u="none" cap="none" strike="noStrike">
                <a:solidFill>
                  <a:schemeClr val="dk1"/>
                </a:solidFill>
                <a:latin typeface="Sorts Mill Goudy"/>
                <a:ea typeface="Sorts Mill Goudy"/>
                <a:cs typeface="Sorts Mill Goudy"/>
                <a:sym typeface="Sorts Mill Goudy"/>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Sorts Mill Goudy"/>
                <a:ea typeface="Sorts Mill Goudy"/>
                <a:cs typeface="Sorts Mill Goudy"/>
                <a:sym typeface="Sorts Mill Goudy"/>
              </a:defRPr>
            </a:lvl9pPr>
          </a:lstStyle>
          <a:p/>
        </p:txBody>
      </p:sp>
      <p:sp>
        <p:nvSpPr>
          <p:cNvPr id="43" name="Shape 43"/>
          <p:cNvSpPr txBox="1"/>
          <p:nvPr>
            <p:ph idx="10" type="dt"/>
          </p:nvPr>
        </p:nvSpPr>
        <p:spPr>
          <a:xfrm>
            <a:off x="7662861" y="6315075"/>
            <a:ext cx="1295400" cy="265111"/>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4" name="Shape 44"/>
          <p:cNvSpPr txBox="1"/>
          <p:nvPr>
            <p:ph idx="11" type="ftr"/>
          </p:nvPr>
        </p:nvSpPr>
        <p:spPr>
          <a:xfrm>
            <a:off x="3943350" y="6305550"/>
            <a:ext cx="3717925" cy="25876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5" name="Shape 45"/>
          <p:cNvSpPr txBox="1"/>
          <p:nvPr>
            <p:ph idx="12" type="sldNum"/>
          </p:nvPr>
        </p:nvSpPr>
        <p:spPr>
          <a:xfrm>
            <a:off x="7521575" y="5476875"/>
            <a:ext cx="1482724" cy="850899"/>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a:solidFill>
                  <a:schemeClr val="dk1"/>
                </a:solidFill>
                <a:latin typeface="Impact"/>
                <a:ea typeface="Impact"/>
                <a:cs typeface="Impact"/>
                <a:sym typeface="Impact"/>
              </a:rPr>
              <a:t>‹#›</a:t>
            </a:fld>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A_56cZGRMx4"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hyperlink" Target="http://www.youtube.com/watch?v=3iu_-0DjIJc" TargetMode="External"/><Relationship Id="rId5"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hyperlink" Target="http://www.youtube.com/watch?v=SWZy3zRbBHI" TargetMode="External"/><Relationship Id="rId5"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GUwfnC0jaDs"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ctrTitle"/>
          </p:nvPr>
        </p:nvSpPr>
        <p:spPr>
          <a:xfrm>
            <a:off x="228600" y="2667000"/>
            <a:ext cx="8534399" cy="1914525"/>
          </a:xfrm>
          <a:prstGeom prst="rect">
            <a:avLst/>
          </a:prstGeom>
          <a:noFill/>
          <a:ln>
            <a:noFill/>
          </a:ln>
        </p:spPr>
        <p:txBody>
          <a:bodyPr anchorCtr="0" anchor="b" bIns="0" lIns="45700" rIns="45700" wrap="square" tIns="0">
            <a:noAutofit/>
          </a:bodyPr>
          <a:lstStyle/>
          <a:p>
            <a:pPr indent="0" lvl="0" marL="0" marR="0" rtl="0" algn="ctr">
              <a:lnSpc>
                <a:spcPct val="108695"/>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The War for Independence</a:t>
            </a:r>
          </a:p>
        </p:txBody>
      </p:sp>
      <p:sp>
        <p:nvSpPr>
          <p:cNvPr id="133" name="Shape 133"/>
          <p:cNvSpPr txBox="1"/>
          <p:nvPr/>
        </p:nvSpPr>
        <p:spPr>
          <a:xfrm>
            <a:off x="457200" y="6300787"/>
            <a:ext cx="1984374" cy="27304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34" name="Shape 134"/>
          <p:cNvSpPr txBox="1"/>
          <p:nvPr/>
        </p:nvSpPr>
        <p:spPr>
          <a:xfrm>
            <a:off x="3959225" y="6300787"/>
            <a:ext cx="3813174" cy="27304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join or die.jpg" id="135" name="Shape 135"/>
          <p:cNvPicPr preferRelativeResize="0"/>
          <p:nvPr/>
        </p:nvPicPr>
        <p:blipFill rotWithShape="1">
          <a:blip r:embed="rId3">
            <a:alphaModFix/>
          </a:blip>
          <a:srcRect b="0" l="0" r="0" t="0"/>
          <a:stretch/>
        </p:blipFill>
        <p:spPr>
          <a:xfrm>
            <a:off x="2065337" y="241300"/>
            <a:ext cx="4860900" cy="336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685800" y="24655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We tried to be nice…</a:t>
            </a:r>
          </a:p>
        </p:txBody>
      </p:sp>
      <p:sp>
        <p:nvSpPr>
          <p:cNvPr id="213" name="Shape 213"/>
          <p:cNvSpPr txBox="1"/>
          <p:nvPr>
            <p:ph idx="1" type="body"/>
          </p:nvPr>
        </p:nvSpPr>
        <p:spPr>
          <a:xfrm>
            <a:off x="685800" y="1981200"/>
            <a:ext cx="3809999" cy="4114800"/>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2000"/>
              </a:spcBef>
              <a:spcAft>
                <a:spcPts val="0"/>
              </a:spcAft>
              <a:buClr>
                <a:schemeClr val="dk1"/>
              </a:buClr>
              <a:buSzPct val="90000"/>
              <a:buFont typeface="Book Antiqua"/>
              <a:buChar char="•"/>
            </a:pPr>
            <a:r>
              <a:rPr lang="en-US" sz="2800">
                <a:latin typeface="Book Antiqua"/>
                <a:ea typeface="Book Antiqua"/>
                <a:cs typeface="Book Antiqua"/>
                <a:sym typeface="Book Antiqua"/>
              </a:rPr>
              <a:t>Committee appointed to write statement declaring why independence was justified</a:t>
            </a:r>
          </a:p>
          <a:p>
            <a:pPr indent="-463550" lvl="0" marL="463550" marR="0" rtl="0" algn="l">
              <a:lnSpc>
                <a:spcPct val="100000"/>
              </a:lnSpc>
              <a:spcBef>
                <a:spcPts val="2000"/>
              </a:spcBef>
              <a:spcAft>
                <a:spcPts val="0"/>
              </a:spcAft>
              <a:buClr>
                <a:schemeClr val="dk1"/>
              </a:buClr>
              <a:buSzPct val="90000"/>
              <a:buFont typeface="Book Antiqua"/>
              <a:buChar char="•"/>
            </a:pPr>
            <a:r>
              <a:rPr lang="en-US" sz="2800">
                <a:latin typeface="Book Antiqua"/>
                <a:ea typeface="Book Antiqua"/>
                <a:cs typeface="Book Antiqua"/>
                <a:sym typeface="Book Antiqua"/>
              </a:rPr>
              <a:t>Thomas Jefferson given the task</a:t>
            </a:r>
          </a:p>
        </p:txBody>
      </p:sp>
      <p:sp>
        <p:nvSpPr>
          <p:cNvPr id="214" name="Shape 214"/>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5" name="Shape 215"/>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http://www.founding.com/repository/imgLib/20071018_declaration.jpg" id="216" name="Shape 216"/>
          <p:cNvPicPr preferRelativeResize="0"/>
          <p:nvPr/>
        </p:nvPicPr>
        <p:blipFill rotWithShape="1">
          <a:blip r:embed="rId3">
            <a:alphaModFix/>
          </a:blip>
          <a:srcRect b="0" l="0" r="0" t="0"/>
          <a:stretch/>
        </p:blipFill>
        <p:spPr>
          <a:xfrm>
            <a:off x="4659400" y="1752600"/>
            <a:ext cx="4199100" cy="4648200"/>
          </a:xfrm>
          <a:prstGeom prst="rect">
            <a:avLst/>
          </a:prstGeom>
          <a:solidFill>
            <a:srgbClr val="ECECEC"/>
          </a:solidFill>
          <a:ln cap="sq" cmpd="sng" w="190500">
            <a:solidFill>
              <a:srgbClr val="FFFFFF"/>
            </a:solidFill>
            <a:prstDash val="solid"/>
            <a:miter lim="800000"/>
            <a:headEnd len="med" w="med" type="none"/>
            <a:tailEnd len="med" w="med" type="none"/>
          </a:ln>
          <a:effectLst>
            <a:outerShdw blurRad="65000" kx="195000" rotWithShape="0" algn="tl" dir="12900000" dist="50800" ky="195000">
              <a:srgbClr val="000000">
                <a:alpha val="2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85800" y="286875"/>
            <a:ext cx="7772400" cy="1143000"/>
          </a:xfrm>
          <a:prstGeom prst="rect">
            <a:avLst/>
          </a:prstGeom>
        </p:spPr>
        <p:txBody>
          <a:bodyPr anchorCtr="0" anchor="ctr" bIns="91425" lIns="91425" rIns="91425" wrap="square" tIns="91425">
            <a:noAutofit/>
          </a:bodyPr>
          <a:lstStyle/>
          <a:p>
            <a:pPr lvl="0">
              <a:spcBef>
                <a:spcPts val="0"/>
              </a:spcBef>
              <a:buNone/>
            </a:pPr>
            <a:r>
              <a:rPr lang="en-US">
                <a:solidFill>
                  <a:srgbClr val="0000FF"/>
                </a:solidFill>
              </a:rPr>
              <a:t>Thomas Jefferson</a:t>
            </a:r>
          </a:p>
        </p:txBody>
      </p:sp>
      <p:sp>
        <p:nvSpPr>
          <p:cNvPr id="223" name="Shape 223"/>
          <p:cNvSpPr txBox="1"/>
          <p:nvPr>
            <p:ph idx="1" type="body"/>
          </p:nvPr>
        </p:nvSpPr>
        <p:spPr>
          <a:xfrm>
            <a:off x="221850" y="1028700"/>
            <a:ext cx="7987500" cy="4114800"/>
          </a:xfrm>
          <a:prstGeom prst="rect">
            <a:avLst/>
          </a:prstGeom>
        </p:spPr>
        <p:txBody>
          <a:bodyPr anchorCtr="0" anchor="t" bIns="91425" lIns="91425" rIns="91425" wrap="square" tIns="91425">
            <a:noAutofit/>
          </a:bodyPr>
          <a:lstStyle/>
          <a:p>
            <a:pPr indent="-381000" lvl="0" marL="457200" rtl="0">
              <a:spcBef>
                <a:spcPts val="0"/>
              </a:spcBef>
              <a:buSzPct val="100000"/>
            </a:pPr>
            <a:r>
              <a:rPr lang="en-US"/>
              <a:t>Virgian </a:t>
            </a:r>
          </a:p>
          <a:p>
            <a:pPr indent="-381000" lvl="0" marL="457200" rtl="0">
              <a:spcBef>
                <a:spcPts val="0"/>
              </a:spcBef>
              <a:buSzPct val="100000"/>
            </a:pPr>
            <a:r>
              <a:rPr lang="en-US"/>
              <a:t>Educated</a:t>
            </a:r>
          </a:p>
          <a:p>
            <a:pPr indent="533400" lvl="1" rtl="0">
              <a:spcBef>
                <a:spcPts val="0"/>
              </a:spcBef>
              <a:buSzPct val="100000"/>
            </a:pPr>
            <a:r>
              <a:rPr lang="en-US" sz="2400"/>
              <a:t>Graduated from William and Mary College at 19</a:t>
            </a:r>
          </a:p>
          <a:p>
            <a:pPr indent="-381000" lvl="0" marL="457200" rtl="0">
              <a:spcBef>
                <a:spcPts val="0"/>
              </a:spcBef>
              <a:buSzPct val="100000"/>
            </a:pPr>
            <a:r>
              <a:rPr lang="en-US"/>
              <a:t>Lawyer</a:t>
            </a:r>
          </a:p>
          <a:p>
            <a:pPr indent="-381000" lvl="0" marL="457200" rtl="0">
              <a:spcBef>
                <a:spcPts val="0"/>
              </a:spcBef>
              <a:buSzPct val="100000"/>
            </a:pPr>
            <a:r>
              <a:rPr lang="en-US"/>
              <a:t>Inherited land </a:t>
            </a:r>
          </a:p>
          <a:p>
            <a:pPr indent="533400" lvl="1" rtl="0">
              <a:spcBef>
                <a:spcPts val="0"/>
              </a:spcBef>
              <a:buSzPct val="100000"/>
            </a:pPr>
            <a:r>
              <a:rPr lang="en-US" sz="2400"/>
              <a:t>Built Monticello </a:t>
            </a:r>
          </a:p>
        </p:txBody>
      </p:sp>
      <p:sp>
        <p:nvSpPr>
          <p:cNvPr id="224" name="Shape 224"/>
          <p:cNvSpPr txBox="1"/>
          <p:nvPr>
            <p:ph idx="2" type="body"/>
          </p:nvPr>
        </p:nvSpPr>
        <p:spPr>
          <a:xfrm>
            <a:off x="46482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West-Front_Monticello-JLooney-26aug2013-0056_work.jpg" id="225" name="Shape 225"/>
          <p:cNvPicPr preferRelativeResize="0"/>
          <p:nvPr/>
        </p:nvPicPr>
        <p:blipFill rotWithShape="1">
          <a:blip r:embed="rId3">
            <a:alphaModFix/>
          </a:blip>
          <a:srcRect b="0" l="0" r="0" t="0"/>
          <a:stretch/>
        </p:blipFill>
        <p:spPr>
          <a:xfrm>
            <a:off x="4558550" y="3238925"/>
            <a:ext cx="3810000" cy="3240300"/>
          </a:xfrm>
          <a:prstGeom prst="rect">
            <a:avLst/>
          </a:prstGeom>
          <a:noFill/>
          <a:ln>
            <a:noFill/>
          </a:ln>
        </p:spPr>
      </p:pic>
      <p:pic>
        <p:nvPicPr>
          <p:cNvPr descr="1200px-Official_Presidential_portrait_of_Thomas_Jefferson_(by_Rembrandt_Peale,_1800).jpg" id="226" name="Shape 226"/>
          <p:cNvPicPr preferRelativeResize="0"/>
          <p:nvPr/>
        </p:nvPicPr>
        <p:blipFill>
          <a:blip r:embed="rId4">
            <a:alphaModFix/>
          </a:blip>
          <a:stretch>
            <a:fillRect/>
          </a:stretch>
        </p:blipFill>
        <p:spPr>
          <a:xfrm rot="-792370">
            <a:off x="960399" y="3859425"/>
            <a:ext cx="2211999" cy="26600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685800" y="609600"/>
            <a:ext cx="7772400" cy="1143000"/>
          </a:xfrm>
          <a:prstGeom prst="rect">
            <a:avLst/>
          </a:prstGeom>
        </p:spPr>
        <p:txBody>
          <a:bodyPr anchorCtr="0" anchor="ctr" bIns="91425" lIns="91425" rIns="91425" wrap="square" tIns="91425">
            <a:noAutofit/>
          </a:bodyPr>
          <a:lstStyle/>
          <a:p>
            <a:pPr lvl="0">
              <a:spcBef>
                <a:spcPts val="0"/>
              </a:spcBef>
              <a:buNone/>
            </a:pPr>
            <a:r>
              <a:rPr lang="en-US"/>
              <a:t>It’s too late to apologize...</a:t>
            </a:r>
          </a:p>
        </p:txBody>
      </p:sp>
      <p:sp>
        <p:nvSpPr>
          <p:cNvPr id="233" name="Shape 233"/>
          <p:cNvSpPr txBox="1"/>
          <p:nvPr>
            <p:ph idx="1" type="body"/>
          </p:nvPr>
        </p:nvSpPr>
        <p:spPr>
          <a:xfrm>
            <a:off x="6858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txBox="1"/>
          <p:nvPr>
            <p:ph idx="2" type="body"/>
          </p:nvPr>
        </p:nvSpPr>
        <p:spPr>
          <a:xfrm>
            <a:off x="46482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In no way am I affiliated with soomo publishing." id="235" name="Shape 235" title="Too Late To Apologize A Declaration With Lyrics">
            <a:hlinkClick r:id="rId3"/>
          </p:cNvPr>
          <p:cNvSpPr/>
          <p:nvPr/>
        </p:nvSpPr>
        <p:spPr>
          <a:xfrm>
            <a:off x="685800" y="1714500"/>
            <a:ext cx="7941999" cy="462915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87300" y="1053050"/>
            <a:ext cx="9144000" cy="3410700"/>
          </a:xfrm>
          <a:prstGeom prst="rect">
            <a:avLst/>
          </a:prstGeom>
        </p:spPr>
        <p:txBody>
          <a:bodyPr anchorCtr="0" anchor="ctr" bIns="91425" lIns="91425" rIns="91425" wrap="square" tIns="91425">
            <a:noAutofit/>
          </a:bodyPr>
          <a:lstStyle/>
          <a:p>
            <a:pPr lvl="0">
              <a:spcBef>
                <a:spcPts val="0"/>
              </a:spcBef>
              <a:buNone/>
            </a:pPr>
            <a:r>
              <a:rPr lang="en-US" sz="9600">
                <a:latin typeface="Permanent Marker"/>
                <a:ea typeface="Permanent Marker"/>
                <a:cs typeface="Permanent Marker"/>
                <a:sym typeface="Permanent Marker"/>
              </a:rPr>
              <a:t>Summary Time</a:t>
            </a:r>
          </a:p>
        </p:txBody>
      </p:sp>
      <p:sp>
        <p:nvSpPr>
          <p:cNvPr id="242" name="Shape 242"/>
          <p:cNvSpPr txBox="1"/>
          <p:nvPr>
            <p:ph idx="1" type="body"/>
          </p:nvPr>
        </p:nvSpPr>
        <p:spPr>
          <a:xfrm>
            <a:off x="6858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3" name="Shape 243"/>
          <p:cNvSpPr txBox="1"/>
          <p:nvPr>
            <p:ph idx="2" type="body"/>
          </p:nvPr>
        </p:nvSpPr>
        <p:spPr>
          <a:xfrm>
            <a:off x="46482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ctrTitle"/>
          </p:nvPr>
        </p:nvSpPr>
        <p:spPr>
          <a:xfrm>
            <a:off x="228600" y="2667000"/>
            <a:ext cx="8534400" cy="1914600"/>
          </a:xfrm>
          <a:prstGeom prst="rect">
            <a:avLst/>
          </a:prstGeom>
          <a:noFill/>
          <a:ln>
            <a:noFill/>
          </a:ln>
        </p:spPr>
        <p:txBody>
          <a:bodyPr anchorCtr="0" anchor="b" bIns="0" lIns="45700" rIns="45700" wrap="square" tIns="0">
            <a:noAutofit/>
          </a:bodyPr>
          <a:lstStyle/>
          <a:p>
            <a:pPr indent="0" lvl="0" marL="0" marR="0" rtl="0" algn="ctr">
              <a:lnSpc>
                <a:spcPct val="108695"/>
              </a:lnSpc>
              <a:spcBef>
                <a:spcPts val="0"/>
              </a:spcBef>
              <a:spcAft>
                <a:spcPts val="0"/>
              </a:spcAft>
              <a:buClr>
                <a:schemeClr val="dk1"/>
              </a:buClr>
              <a:buSzPct val="25000"/>
              <a:buFont typeface="Book Antiqua"/>
              <a:buNone/>
            </a:pPr>
            <a:r>
              <a:rPr lang="en-US">
                <a:latin typeface="Book Antiqua"/>
                <a:ea typeface="Book Antiqua"/>
                <a:cs typeface="Book Antiqua"/>
                <a:sym typeface="Book Antiqua"/>
              </a:rPr>
              <a:t>Revolutionary War </a:t>
            </a:r>
          </a:p>
        </p:txBody>
      </p:sp>
      <p:sp>
        <p:nvSpPr>
          <p:cNvPr id="250" name="Shape 250"/>
          <p:cNvSpPr txBox="1"/>
          <p:nvPr/>
        </p:nvSpPr>
        <p:spPr>
          <a:xfrm>
            <a:off x="457200" y="6300787"/>
            <a:ext cx="1984500" cy="2729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51" name="Shape 251"/>
          <p:cNvSpPr txBox="1"/>
          <p:nvPr/>
        </p:nvSpPr>
        <p:spPr>
          <a:xfrm>
            <a:off x="3959225" y="6300787"/>
            <a:ext cx="3813300" cy="2729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join or die.jpg" id="252" name="Shape 252"/>
          <p:cNvPicPr preferRelativeResize="0"/>
          <p:nvPr/>
        </p:nvPicPr>
        <p:blipFill rotWithShape="1">
          <a:blip r:embed="rId3">
            <a:alphaModFix/>
          </a:blip>
          <a:srcRect b="0" l="0" r="0" t="0"/>
          <a:stretch/>
        </p:blipFill>
        <p:spPr>
          <a:xfrm>
            <a:off x="2065337" y="241300"/>
            <a:ext cx="4860900" cy="3365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914400" y="503237"/>
            <a:ext cx="7313700" cy="8685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rts Mill Goudy"/>
              <a:buNone/>
            </a:pPr>
            <a:r>
              <a:rPr b="0" i="0" lang="en-US" sz="4600" u="none" cap="none" strike="noStrike">
                <a:solidFill>
                  <a:schemeClr val="dk1"/>
                </a:solidFill>
                <a:latin typeface="Sorts Mill Goudy"/>
                <a:ea typeface="Sorts Mill Goudy"/>
                <a:cs typeface="Sorts Mill Goudy"/>
                <a:sym typeface="Sorts Mill Goudy"/>
              </a:rPr>
              <a:t>Down to Business</a:t>
            </a:r>
          </a:p>
        </p:txBody>
      </p:sp>
      <p:sp>
        <p:nvSpPr>
          <p:cNvPr id="258" name="Shape 258"/>
          <p:cNvSpPr txBox="1"/>
          <p:nvPr>
            <p:ph idx="1" type="body"/>
          </p:nvPr>
        </p:nvSpPr>
        <p:spPr>
          <a:xfrm>
            <a:off x="2043350" y="1481187"/>
            <a:ext cx="5885400" cy="5841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rgbClr val="B29F6B"/>
              </a:buClr>
              <a:buSzPct val="25000"/>
              <a:buFont typeface="Impact"/>
              <a:buNone/>
            </a:pPr>
            <a:r>
              <a:rPr b="0" i="0" lang="en-US" sz="4800" u="none" cap="none" strike="noStrike">
                <a:solidFill>
                  <a:srgbClr val="B29F6B"/>
                </a:solidFill>
                <a:latin typeface="Impact"/>
                <a:ea typeface="Impact"/>
                <a:cs typeface="Impact"/>
                <a:sym typeface="Impact"/>
              </a:rPr>
              <a:t>Essential Question</a:t>
            </a:r>
          </a:p>
        </p:txBody>
      </p:sp>
      <p:sp>
        <p:nvSpPr>
          <p:cNvPr id="259" name="Shape 259"/>
          <p:cNvSpPr txBox="1"/>
          <p:nvPr>
            <p:ph idx="1" type="body"/>
          </p:nvPr>
        </p:nvSpPr>
        <p:spPr>
          <a:xfrm>
            <a:off x="1335300" y="2296250"/>
            <a:ext cx="6892800" cy="2163900"/>
          </a:xfrm>
          <a:prstGeom prst="rect">
            <a:avLst/>
          </a:prstGeom>
          <a:noFill/>
          <a:ln cap="flat" cmpd="sng" w="38100">
            <a:solidFill>
              <a:srgbClr val="FFC000"/>
            </a:solidFill>
            <a:prstDash val="solid"/>
            <a:miter lim="800000"/>
            <a:headEnd len="med" w="med" type="none"/>
            <a:tailEnd len="med" w="med" type="none"/>
          </a:ln>
        </p:spPr>
        <p:txBody>
          <a:bodyPr anchorCtr="0" anchor="t" bIns="45700" lIns="91425" rIns="91425" wrap="square" tIns="45700">
            <a:noAutofit/>
          </a:bodyPr>
          <a:lstStyle/>
          <a:p>
            <a:pPr lvl="0" marR="0" rtl="0" algn="l">
              <a:lnSpc>
                <a:spcPct val="100000"/>
              </a:lnSpc>
              <a:spcBef>
                <a:spcPts val="0"/>
              </a:spcBef>
              <a:spcAft>
                <a:spcPts val="0"/>
              </a:spcAft>
              <a:buNone/>
            </a:pPr>
            <a:r>
              <a:rPr lang="en-US" sz="3000">
                <a:solidFill>
                  <a:srgbClr val="000000"/>
                </a:solidFill>
                <a:latin typeface="Arial"/>
                <a:ea typeface="Arial"/>
                <a:cs typeface="Arial"/>
                <a:sym typeface="Arial"/>
              </a:rPr>
              <a:t>How did the Revolutionary War impact the colonies &amp; the world?</a:t>
            </a:r>
          </a:p>
        </p:txBody>
      </p:sp>
      <p:sp>
        <p:nvSpPr>
          <p:cNvPr id="260" name="Shape 260"/>
          <p:cNvSpPr txBox="1"/>
          <p:nvPr>
            <p:ph idx="1" type="body"/>
          </p:nvPr>
        </p:nvSpPr>
        <p:spPr>
          <a:xfrm>
            <a:off x="1446200" y="1371587"/>
            <a:ext cx="3200400" cy="5841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rgbClr val="B29F6B"/>
              </a:buClr>
              <a:buSzPct val="25000"/>
              <a:buFont typeface="Impact"/>
              <a:buNone/>
            </a:pPr>
            <a:r>
              <a:t/>
            </a:r>
            <a:endParaRPr/>
          </a:p>
        </p:txBody>
      </p:sp>
      <p:sp>
        <p:nvSpPr>
          <p:cNvPr id="261" name="Shape 261"/>
          <p:cNvSpPr txBox="1"/>
          <p:nvPr>
            <p:ph idx="2" type="body"/>
          </p:nvPr>
        </p:nvSpPr>
        <p:spPr>
          <a:xfrm>
            <a:off x="4646612" y="2174875"/>
            <a:ext cx="4268699" cy="3616200"/>
          </a:xfrm>
          <a:prstGeom prst="rect">
            <a:avLst/>
          </a:prstGeom>
          <a:noFill/>
          <a:ln>
            <a:noFill/>
          </a:ln>
        </p:spPr>
        <p:txBody>
          <a:bodyPr anchorCtr="0" anchor="t" bIns="45700" lIns="91425" rIns="91425" wrap="square" tIns="45700">
            <a:noAutofit/>
          </a:bodyPr>
          <a:lstStyle/>
          <a:p>
            <a:pPr indent="-114300" lvl="0" marL="114300" marR="0" rtl="0" algn="l">
              <a:spcBef>
                <a:spcPts val="2000"/>
              </a:spcBef>
              <a:spcAft>
                <a:spcPts val="0"/>
              </a:spcAft>
              <a:buClr>
                <a:schemeClr val="dk1"/>
              </a:buClr>
              <a:buSzPct val="90000"/>
              <a:buFont typeface="Sorts Mill Goudy"/>
              <a:buNone/>
            </a:pPr>
            <a:r>
              <a:t/>
            </a:r>
            <a:endParaRPr b="0" i="0" sz="2000" u="none" cap="none" strike="noStrike">
              <a:solidFill>
                <a:schemeClr val="dk1"/>
              </a:solidFill>
              <a:latin typeface="Sorts Mill Goudy"/>
              <a:ea typeface="Sorts Mill Goudy"/>
              <a:cs typeface="Sorts Mill Goudy"/>
              <a:sym typeface="Sorts Mill Goud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914400" y="503237"/>
            <a:ext cx="7313700" cy="868500"/>
          </a:xfrm>
          <a:prstGeom prst="rect">
            <a:avLst/>
          </a:prstGeom>
        </p:spPr>
        <p:txBody>
          <a:bodyPr anchorCtr="0" anchor="ctr" bIns="91425" lIns="91425" rIns="91425" wrap="square" tIns="91425">
            <a:noAutofit/>
          </a:bodyPr>
          <a:lstStyle/>
          <a:p>
            <a:pPr lvl="0">
              <a:spcBef>
                <a:spcPts val="0"/>
              </a:spcBef>
              <a:buNone/>
            </a:pPr>
            <a:r>
              <a:rPr lang="en-US"/>
              <a:t>Early Stages</a:t>
            </a:r>
          </a:p>
        </p:txBody>
      </p:sp>
      <p:sp>
        <p:nvSpPr>
          <p:cNvPr id="268" name="Shape 268"/>
          <p:cNvSpPr txBox="1"/>
          <p:nvPr>
            <p:ph idx="1" type="body"/>
          </p:nvPr>
        </p:nvSpPr>
        <p:spPr>
          <a:xfrm>
            <a:off x="914400" y="1735136"/>
            <a:ext cx="7313700" cy="4056000"/>
          </a:xfrm>
          <a:prstGeom prst="rect">
            <a:avLst/>
          </a:prstGeom>
        </p:spPr>
        <p:txBody>
          <a:bodyPr anchorCtr="0" anchor="t" bIns="91425" lIns="91425" rIns="91425" wrap="square" tIns="91425">
            <a:noAutofit/>
          </a:bodyPr>
          <a:lstStyle/>
          <a:p>
            <a:pPr indent="-228600" lvl="0" marL="457200" rtl="0">
              <a:spcBef>
                <a:spcPts val="0"/>
              </a:spcBef>
            </a:pPr>
            <a:r>
              <a:rPr lang="en-US"/>
              <a:t>Patriots</a:t>
            </a:r>
          </a:p>
          <a:p>
            <a:pPr indent="685800" lvl="1" rtl="0">
              <a:spcBef>
                <a:spcPts val="0"/>
              </a:spcBef>
            </a:pPr>
            <a:r>
              <a:rPr lang="en-US"/>
              <a:t>First year went well</a:t>
            </a:r>
          </a:p>
          <a:p>
            <a:pPr indent="685800" lvl="1" rtl="0">
              <a:spcBef>
                <a:spcPts val="0"/>
              </a:spcBef>
            </a:pPr>
            <a:r>
              <a:rPr lang="en-US"/>
              <a:t>Washington’s army pushed Britain out of Boston</a:t>
            </a:r>
          </a:p>
          <a:p>
            <a:pPr indent="-228600" lvl="0" marL="457200" rtl="0">
              <a:spcBef>
                <a:spcPts val="0"/>
              </a:spcBef>
              <a:buFont typeface="Noto Sans Symbols"/>
            </a:pPr>
            <a:r>
              <a:rPr lang="en-US">
                <a:latin typeface="Book Antiqua"/>
                <a:ea typeface="Book Antiqua"/>
                <a:cs typeface="Book Antiqua"/>
                <a:sym typeface="Book Antiqua"/>
              </a:rPr>
              <a:t>British</a:t>
            </a:r>
          </a:p>
          <a:p>
            <a:pPr indent="685800" lvl="1" rtl="0">
              <a:spcBef>
                <a:spcPts val="0"/>
              </a:spcBef>
              <a:buFont typeface="Noto Sans Symbols"/>
            </a:pPr>
            <a:r>
              <a:rPr lang="en-US">
                <a:latin typeface="Book Antiqua"/>
                <a:ea typeface="Book Antiqua"/>
                <a:cs typeface="Book Antiqua"/>
                <a:sym typeface="Book Antiqua"/>
              </a:rPr>
              <a:t>isolate New England</a:t>
            </a:r>
          </a:p>
          <a:p>
            <a:pPr indent="685800" lvl="1" rtl="0">
              <a:spcBef>
                <a:spcPts val="0"/>
              </a:spcBef>
              <a:buFont typeface="Noto Sans Symbols"/>
            </a:pPr>
            <a:r>
              <a:rPr lang="en-US">
                <a:latin typeface="Book Antiqua"/>
                <a:ea typeface="Book Antiqua"/>
                <a:cs typeface="Book Antiqua"/>
                <a:sym typeface="Book Antiqua"/>
              </a:rPr>
              <a:t>naval control/blockade of the east coast </a:t>
            </a:r>
          </a:p>
          <a:p>
            <a:pPr indent="685800" lvl="1" rtl="0">
              <a:spcBef>
                <a:spcPts val="0"/>
              </a:spcBef>
              <a:buFont typeface="Noto Sans Symbols"/>
            </a:pPr>
            <a:r>
              <a:rPr lang="en-US">
                <a:latin typeface="Book Antiqua"/>
                <a:ea typeface="Book Antiqua"/>
                <a:cs typeface="Book Antiqua"/>
                <a:sym typeface="Book Antiqua"/>
              </a:rPr>
              <a:t>1778</a:t>
            </a:r>
          </a:p>
          <a:p>
            <a:pPr indent="-228600" lvl="2" marL="1371600" rtl="0">
              <a:spcBef>
                <a:spcPts val="0"/>
              </a:spcBef>
              <a:buFont typeface="Noto Sans Symbols"/>
            </a:pPr>
            <a:r>
              <a:rPr lang="en-US">
                <a:latin typeface="Book Antiqua"/>
                <a:ea typeface="Book Antiqua"/>
                <a:cs typeface="Book Antiqua"/>
                <a:sym typeface="Book Antiqua"/>
              </a:rPr>
              <a:t>shifted South</a:t>
            </a:r>
          </a:p>
          <a:p>
            <a:pPr indent="-228600" lvl="2" marL="1371600" rtl="0">
              <a:spcBef>
                <a:spcPts val="0"/>
              </a:spcBef>
              <a:buFont typeface="Noto Sans Symbols"/>
            </a:pPr>
            <a:r>
              <a:rPr lang="en-US">
                <a:latin typeface="Book Antiqua"/>
                <a:ea typeface="Book Antiqua"/>
                <a:cs typeface="Book Antiqua"/>
                <a:sym typeface="Book Antiqua"/>
              </a:rPr>
              <a:t>gain Loyalist support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lang="en-US">
                <a:latin typeface="Book Antiqua"/>
                <a:ea typeface="Book Antiqua"/>
                <a:cs typeface="Book Antiqua"/>
                <a:sym typeface="Book Antiqua"/>
              </a:rPr>
              <a:t>In this corner…..We have the </a:t>
            </a:r>
            <a:r>
              <a:rPr lang="en-US">
                <a:solidFill>
                  <a:srgbClr val="0000FF"/>
                </a:solidFill>
                <a:latin typeface="Book Antiqua"/>
                <a:ea typeface="Book Antiqua"/>
                <a:cs typeface="Book Antiqua"/>
                <a:sym typeface="Book Antiqua"/>
              </a:rPr>
              <a:t>BRITISH</a:t>
            </a:r>
            <a:r>
              <a:rPr lang="en-US">
                <a:latin typeface="Book Antiqua"/>
                <a:ea typeface="Book Antiqua"/>
                <a:cs typeface="Book Antiqua"/>
                <a:sym typeface="Book Antiqua"/>
              </a:rPr>
              <a:t>!</a:t>
            </a:r>
          </a:p>
        </p:txBody>
      </p:sp>
      <p:sp>
        <p:nvSpPr>
          <p:cNvPr id="274" name="Shape 274"/>
          <p:cNvSpPr txBox="1"/>
          <p:nvPr>
            <p:ph idx="1" type="body"/>
          </p:nvPr>
        </p:nvSpPr>
        <p:spPr>
          <a:xfrm>
            <a:off x="0" y="1688586"/>
            <a:ext cx="7313700" cy="405600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100000"/>
              <a:buFont typeface="Arial"/>
              <a:buChar char="▪"/>
            </a:pPr>
            <a:r>
              <a:rPr lang="en-US" sz="3200">
                <a:solidFill>
                  <a:srgbClr val="000000"/>
                </a:solidFill>
                <a:latin typeface="Arial"/>
                <a:ea typeface="Arial"/>
                <a:cs typeface="Arial"/>
                <a:sym typeface="Arial"/>
              </a:rPr>
              <a:t>The British forces</a:t>
            </a:r>
          </a:p>
          <a:p>
            <a:pPr lvl="1" rtl="0">
              <a:spcBef>
                <a:spcPts val="560"/>
              </a:spcBef>
              <a:buClr>
                <a:srgbClr val="000000"/>
              </a:buClr>
              <a:buSzPct val="100000"/>
              <a:buFont typeface="Arial"/>
              <a:buChar char="▪"/>
            </a:pPr>
            <a:r>
              <a:rPr lang="en-US" sz="2800">
                <a:solidFill>
                  <a:srgbClr val="000000"/>
                </a:solidFill>
                <a:latin typeface="Arial"/>
                <a:ea typeface="Arial"/>
                <a:cs typeface="Arial"/>
                <a:sym typeface="Arial"/>
              </a:rPr>
              <a:t>Tough, well-trained, well-armed</a:t>
            </a:r>
          </a:p>
          <a:p>
            <a:pPr lvl="1" rtl="0">
              <a:spcBef>
                <a:spcPts val="560"/>
              </a:spcBef>
              <a:buClr>
                <a:srgbClr val="000000"/>
              </a:buClr>
              <a:buSzPct val="100000"/>
              <a:buFont typeface="Arial"/>
              <a:buChar char="▪"/>
            </a:pPr>
            <a:r>
              <a:rPr lang="en-US" sz="2800">
                <a:solidFill>
                  <a:srgbClr val="000000"/>
                </a:solidFill>
                <a:latin typeface="Arial"/>
                <a:ea typeface="Arial"/>
                <a:cs typeface="Arial"/>
                <a:sym typeface="Arial"/>
              </a:rPr>
              <a:t>British navy ruled the seas</a:t>
            </a:r>
          </a:p>
          <a:p>
            <a:pPr lvl="1" rtl="0">
              <a:spcBef>
                <a:spcPts val="560"/>
              </a:spcBef>
              <a:buClr>
                <a:srgbClr val="000000"/>
              </a:buClr>
              <a:buSzPct val="100000"/>
              <a:buFont typeface="Arial"/>
              <a:buChar char="▪"/>
            </a:pPr>
            <a:r>
              <a:rPr lang="en-US" sz="2800">
                <a:solidFill>
                  <a:srgbClr val="000000"/>
                </a:solidFill>
                <a:latin typeface="Arial"/>
                <a:ea typeface="Arial"/>
                <a:cs typeface="Arial"/>
                <a:sym typeface="Arial"/>
              </a:rPr>
              <a:t>Had more help from Natives</a:t>
            </a:r>
          </a:p>
          <a:p>
            <a:pPr lvl="1" rtl="0">
              <a:spcBef>
                <a:spcPts val="560"/>
              </a:spcBef>
              <a:buClr>
                <a:srgbClr val="000000"/>
              </a:buClr>
              <a:buSzPct val="100000"/>
              <a:buFont typeface="Arial"/>
              <a:buChar char="▪"/>
            </a:pPr>
            <a:r>
              <a:rPr lang="en-US" sz="2800">
                <a:solidFill>
                  <a:srgbClr val="000000"/>
                </a:solidFill>
                <a:latin typeface="Arial"/>
                <a:ea typeface="Arial"/>
                <a:cs typeface="Arial"/>
                <a:sym typeface="Arial"/>
              </a:rPr>
              <a:t>Had to hire </a:t>
            </a:r>
            <a:r>
              <a:rPr b="1" i="1" lang="en-US" sz="2800">
                <a:solidFill>
                  <a:srgbClr val="0000FF"/>
                </a:solidFill>
                <a:latin typeface="Arial"/>
                <a:ea typeface="Arial"/>
                <a:cs typeface="Arial"/>
                <a:sym typeface="Arial"/>
              </a:rPr>
              <a:t>mercenaries</a:t>
            </a:r>
            <a:r>
              <a:rPr b="1" i="1" lang="en-US" sz="2800">
                <a:solidFill>
                  <a:srgbClr val="000000"/>
                </a:solidFill>
                <a:latin typeface="Arial"/>
                <a:ea typeface="Arial"/>
                <a:cs typeface="Arial"/>
                <a:sym typeface="Arial"/>
              </a:rPr>
              <a:t> </a:t>
            </a:r>
            <a:r>
              <a:rPr lang="en-US" sz="2800">
                <a:solidFill>
                  <a:srgbClr val="000000"/>
                </a:solidFill>
                <a:latin typeface="Arial"/>
                <a:ea typeface="Arial"/>
                <a:cs typeface="Arial"/>
                <a:sym typeface="Arial"/>
              </a:rPr>
              <a:t>to fight</a:t>
            </a:r>
          </a:p>
          <a:p>
            <a:pPr lvl="2" rtl="0">
              <a:spcBef>
                <a:spcPts val="480"/>
              </a:spcBef>
              <a:buClr>
                <a:srgbClr val="000000"/>
              </a:buClr>
              <a:buSzPct val="100000"/>
              <a:buFont typeface="Arial"/>
            </a:pPr>
            <a:r>
              <a:rPr lang="en-US" sz="2400">
                <a:solidFill>
                  <a:srgbClr val="000000"/>
                </a:solidFill>
                <a:latin typeface="Arial"/>
                <a:ea typeface="Arial"/>
                <a:cs typeface="Arial"/>
                <a:sym typeface="Arial"/>
              </a:rPr>
              <a:t>30,000 </a:t>
            </a:r>
            <a:r>
              <a:rPr lang="en-US" sz="2400">
                <a:solidFill>
                  <a:srgbClr val="0000FF"/>
                </a:solidFill>
                <a:latin typeface="Arial"/>
                <a:ea typeface="Arial"/>
                <a:cs typeface="Arial"/>
                <a:sym typeface="Arial"/>
              </a:rPr>
              <a:t>German Hessians </a:t>
            </a:r>
          </a:p>
        </p:txBody>
      </p:sp>
      <p:sp>
        <p:nvSpPr>
          <p:cNvPr id="275" name="Shape 275"/>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76" name="Shape 276"/>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hessian-soldiers-1.jpg" id="277" name="Shape 277"/>
          <p:cNvPicPr preferRelativeResize="0"/>
          <p:nvPr/>
        </p:nvPicPr>
        <p:blipFill>
          <a:blip r:embed="rId3">
            <a:alphaModFix/>
          </a:blip>
          <a:stretch>
            <a:fillRect/>
          </a:stretch>
        </p:blipFill>
        <p:spPr>
          <a:xfrm rot="622548">
            <a:off x="6303549" y="3162300"/>
            <a:ext cx="2743199" cy="369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914400" y="503237"/>
            <a:ext cx="7313700" cy="868500"/>
          </a:xfrm>
          <a:prstGeom prst="rect">
            <a:avLst/>
          </a:prstGeom>
        </p:spPr>
        <p:txBody>
          <a:bodyPr anchorCtr="0" anchor="ctr" bIns="91425" lIns="91425" rIns="91425" wrap="square" tIns="91425">
            <a:noAutofit/>
          </a:bodyPr>
          <a:lstStyle/>
          <a:p>
            <a:pPr lvl="0">
              <a:spcBef>
                <a:spcPts val="0"/>
              </a:spcBef>
              <a:buNone/>
            </a:pPr>
            <a:r>
              <a:rPr lang="en-US"/>
              <a:t>In this corner….We have the </a:t>
            </a:r>
            <a:r>
              <a:rPr lang="en-US">
                <a:solidFill>
                  <a:srgbClr val="0000FF"/>
                </a:solidFill>
              </a:rPr>
              <a:t>PATRIOTS</a:t>
            </a:r>
            <a:r>
              <a:rPr lang="en-US"/>
              <a:t>!</a:t>
            </a:r>
          </a:p>
        </p:txBody>
      </p:sp>
      <p:sp>
        <p:nvSpPr>
          <p:cNvPr id="284" name="Shape 284"/>
          <p:cNvSpPr txBox="1"/>
          <p:nvPr>
            <p:ph idx="1" type="body"/>
          </p:nvPr>
        </p:nvSpPr>
        <p:spPr>
          <a:xfrm>
            <a:off x="309275" y="1735136"/>
            <a:ext cx="7313700" cy="4056000"/>
          </a:xfrm>
          <a:prstGeom prst="rect">
            <a:avLst/>
          </a:prstGeom>
        </p:spPr>
        <p:txBody>
          <a:bodyPr anchorCtr="0" anchor="t" bIns="91425" lIns="91425" rIns="91425" wrap="square" tIns="91425">
            <a:noAutofit/>
          </a:bodyPr>
          <a:lstStyle/>
          <a:p>
            <a:pPr indent="-342900" lvl="0" marL="342900" rtl="0">
              <a:spcBef>
                <a:spcPts val="0"/>
              </a:spcBef>
              <a:buClr>
                <a:srgbClr val="000000"/>
              </a:buClr>
              <a:buSzPct val="100000"/>
              <a:buFont typeface="Arial"/>
            </a:pPr>
            <a:r>
              <a:rPr lang="en-US" sz="3200">
                <a:solidFill>
                  <a:srgbClr val="000000"/>
                </a:solidFill>
                <a:latin typeface="Arial"/>
                <a:ea typeface="Arial"/>
                <a:cs typeface="Arial"/>
                <a:sym typeface="Arial"/>
              </a:rPr>
              <a:t>The Patriot forces</a:t>
            </a:r>
          </a:p>
          <a:p>
            <a:pPr indent="-285750" lvl="1" marL="742950" rtl="0">
              <a:spcBef>
                <a:spcPts val="560"/>
              </a:spcBef>
              <a:buClr>
                <a:srgbClr val="000000"/>
              </a:buClr>
              <a:buSzPct val="100000"/>
              <a:buFont typeface="Arial"/>
            </a:pPr>
            <a:r>
              <a:rPr lang="en-US" sz="2800">
                <a:solidFill>
                  <a:srgbClr val="000000"/>
                </a:solidFill>
                <a:latin typeface="Arial"/>
                <a:ea typeface="Arial"/>
                <a:cs typeface="Arial"/>
                <a:sym typeface="Arial"/>
              </a:rPr>
              <a:t>Fighting for freedom</a:t>
            </a:r>
          </a:p>
          <a:p>
            <a:pPr indent="-285750" lvl="1" marL="742950" rtl="0">
              <a:spcBef>
                <a:spcPts val="560"/>
              </a:spcBef>
              <a:buClr>
                <a:srgbClr val="000000"/>
              </a:buClr>
              <a:buSzPct val="100000"/>
              <a:buFont typeface="Arial"/>
            </a:pPr>
            <a:r>
              <a:rPr lang="en-US" sz="2800">
                <a:solidFill>
                  <a:srgbClr val="000000"/>
                </a:solidFill>
                <a:latin typeface="Arial"/>
                <a:ea typeface="Arial"/>
                <a:cs typeface="Arial"/>
                <a:sym typeface="Arial"/>
              </a:rPr>
              <a:t>Fighting on own land</a:t>
            </a:r>
          </a:p>
          <a:p>
            <a:pPr indent="-285750" lvl="1" marL="742950" rtl="0">
              <a:spcBef>
                <a:spcPts val="560"/>
              </a:spcBef>
              <a:buClr>
                <a:srgbClr val="000000"/>
              </a:buClr>
              <a:buSzPct val="100000"/>
              <a:buFont typeface="Arial"/>
            </a:pPr>
            <a:r>
              <a:rPr lang="en-US" sz="2800">
                <a:solidFill>
                  <a:srgbClr val="000000"/>
                </a:solidFill>
                <a:latin typeface="Arial"/>
                <a:ea typeface="Arial"/>
                <a:cs typeface="Arial"/>
                <a:sym typeface="Arial"/>
              </a:rPr>
              <a:t>Size of colonies was advantage</a:t>
            </a:r>
          </a:p>
          <a:p>
            <a:pPr indent="-285750" lvl="1" marL="742950" rtl="0">
              <a:spcBef>
                <a:spcPts val="560"/>
              </a:spcBef>
              <a:buClr>
                <a:srgbClr val="000000"/>
              </a:buClr>
              <a:buSzPct val="100000"/>
              <a:buFont typeface="Arial"/>
            </a:pPr>
            <a:r>
              <a:rPr lang="en-US" sz="2800">
                <a:solidFill>
                  <a:srgbClr val="000000"/>
                </a:solidFill>
                <a:latin typeface="Arial"/>
                <a:ea typeface="Arial"/>
                <a:cs typeface="Arial"/>
                <a:sym typeface="Arial"/>
              </a:rPr>
              <a:t>Excellent leadership</a:t>
            </a:r>
          </a:p>
          <a:p>
            <a:pPr indent="-285750" lvl="1" marL="742950" rtl="0">
              <a:spcBef>
                <a:spcPts val="560"/>
              </a:spcBef>
              <a:buClr>
                <a:srgbClr val="000000"/>
              </a:buClr>
              <a:buSzPct val="100000"/>
              <a:buFont typeface="Arial"/>
            </a:pPr>
            <a:r>
              <a:rPr lang="en-US" sz="2800">
                <a:solidFill>
                  <a:srgbClr val="000000"/>
                </a:solidFill>
                <a:latin typeface="Arial"/>
                <a:ea typeface="Arial"/>
                <a:cs typeface="Arial"/>
                <a:sym typeface="Arial"/>
              </a:rPr>
              <a:t>Defensive war</a:t>
            </a:r>
          </a:p>
        </p:txBody>
      </p:sp>
      <p:pic>
        <p:nvPicPr>
          <p:cNvPr descr="revolutionary-war-soldiers.jpg" id="285" name="Shape 285"/>
          <p:cNvPicPr preferRelativeResize="0"/>
          <p:nvPr/>
        </p:nvPicPr>
        <p:blipFill>
          <a:blip r:embed="rId3">
            <a:alphaModFix/>
          </a:blip>
          <a:stretch>
            <a:fillRect/>
          </a:stretch>
        </p:blipFill>
        <p:spPr>
          <a:xfrm rot="804180">
            <a:off x="6097724" y="2637700"/>
            <a:ext cx="2979626" cy="4220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rts Mill Goudy"/>
              <a:buNone/>
            </a:pPr>
            <a:r>
              <a:rPr b="0" i="0" lang="en-US" sz="4600" u="none" cap="none" strike="noStrike">
                <a:solidFill>
                  <a:schemeClr val="dk1"/>
                </a:solidFill>
                <a:latin typeface="Sorts Mill Goudy"/>
                <a:ea typeface="Sorts Mill Goudy"/>
                <a:cs typeface="Sorts Mill Goudy"/>
                <a:sym typeface="Sorts Mill Goudy"/>
              </a:rPr>
              <a:t>Players </a:t>
            </a:r>
          </a:p>
        </p:txBody>
      </p:sp>
      <p:sp>
        <p:nvSpPr>
          <p:cNvPr id="291" name="Shape 291"/>
          <p:cNvSpPr txBox="1"/>
          <p:nvPr>
            <p:ph idx="1" type="body"/>
          </p:nvPr>
        </p:nvSpPr>
        <p:spPr>
          <a:xfrm>
            <a:off x="0" y="1586750"/>
            <a:ext cx="7772400" cy="1981200"/>
          </a:xfrm>
          <a:prstGeom prst="rect">
            <a:avLst/>
          </a:prstGeom>
          <a:noFill/>
          <a:ln>
            <a:noFill/>
          </a:ln>
        </p:spPr>
        <p:txBody>
          <a:bodyPr anchorCtr="0" anchor="t" bIns="45700" lIns="91425" rIns="91425" wrap="square" tIns="45700">
            <a:noAutofit/>
          </a:bodyPr>
          <a:lstStyle/>
          <a:p>
            <a:pPr indent="-463550" lvl="0" marL="463550" marR="0" rtl="0" algn="l">
              <a:lnSpc>
                <a:spcPct val="90000"/>
              </a:lnSpc>
              <a:spcBef>
                <a:spcPts val="0"/>
              </a:spcBef>
              <a:spcAft>
                <a:spcPts val="0"/>
              </a:spcAft>
              <a:buClr>
                <a:srgbClr val="0000FF"/>
              </a:buClr>
              <a:buSzPct val="90000"/>
              <a:buFont typeface="Noto Sans Symbols"/>
              <a:buChar char="▪"/>
            </a:pPr>
            <a:r>
              <a:rPr b="0" i="0" lang="en-US" sz="2800" u="none" cap="none" strike="noStrike">
                <a:solidFill>
                  <a:srgbClr val="0000FF"/>
                </a:solidFill>
                <a:latin typeface="Book Antiqua"/>
                <a:ea typeface="Book Antiqua"/>
                <a:cs typeface="Book Antiqua"/>
                <a:sym typeface="Book Antiqua"/>
              </a:rPr>
              <a:t>George Washington</a:t>
            </a:r>
          </a:p>
          <a:p>
            <a:pPr indent="-457200" lvl="1" marL="914400" marR="0" rtl="0" algn="l">
              <a:lnSpc>
                <a:spcPct val="90000"/>
              </a:lnSpc>
              <a:spcBef>
                <a:spcPts val="60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General of the Continental Army</a:t>
            </a:r>
          </a:p>
          <a:p>
            <a:pPr indent="-463550" lvl="0" marL="463550" marR="0" rtl="0" algn="l">
              <a:lnSpc>
                <a:spcPct val="90000"/>
              </a:lnSpc>
              <a:spcBef>
                <a:spcPts val="2000"/>
              </a:spcBef>
              <a:spcAft>
                <a:spcPts val="0"/>
              </a:spcAft>
              <a:buClr>
                <a:srgbClr val="0000FF"/>
              </a:buClr>
              <a:buSzPct val="90000"/>
              <a:buFont typeface="Noto Sans Symbols"/>
              <a:buChar char="▪"/>
            </a:pPr>
            <a:r>
              <a:rPr b="0" i="0" lang="en-US" sz="2800" u="none" cap="none" strike="noStrike">
                <a:solidFill>
                  <a:srgbClr val="0000FF"/>
                </a:solidFill>
                <a:latin typeface="Book Antiqua"/>
                <a:ea typeface="Book Antiqua"/>
                <a:cs typeface="Book Antiqua"/>
                <a:sym typeface="Book Antiqua"/>
              </a:rPr>
              <a:t>Charles Cornwallis</a:t>
            </a:r>
          </a:p>
          <a:p>
            <a:pPr indent="-457200" lvl="1" marL="914400" marR="0" rtl="0" algn="l">
              <a:lnSpc>
                <a:spcPct val="90000"/>
              </a:lnSpc>
              <a:spcBef>
                <a:spcPts val="60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General of the British Army</a:t>
            </a:r>
          </a:p>
          <a:p>
            <a:pPr indent="-463550" lvl="0" marL="463550" marR="0" rtl="0" algn="l">
              <a:spcBef>
                <a:spcPts val="2000"/>
              </a:spcBef>
              <a:spcAft>
                <a:spcPts val="0"/>
              </a:spcAft>
              <a:buClr>
                <a:schemeClr val="dk1"/>
              </a:buClr>
              <a:buSzPct val="90000"/>
              <a:buFont typeface="Sorts Mill Goudy"/>
              <a:buNone/>
            </a:pPr>
            <a:r>
              <a:t/>
            </a:r>
            <a:endParaRPr b="0" i="0" sz="2400" u="none" cap="none" strike="noStrike">
              <a:solidFill>
                <a:schemeClr val="dk1"/>
              </a:solidFill>
              <a:latin typeface="Book Antiqua"/>
              <a:ea typeface="Book Antiqua"/>
              <a:cs typeface="Book Antiqua"/>
              <a:sym typeface="Book Antiqua"/>
            </a:endParaRPr>
          </a:p>
        </p:txBody>
      </p:sp>
      <p:pic>
        <p:nvPicPr>
          <p:cNvPr descr="cornwallis" id="292" name="Shape 292"/>
          <p:cNvPicPr preferRelativeResize="0"/>
          <p:nvPr>
            <p:ph idx="1" type="body"/>
          </p:nvPr>
        </p:nvPicPr>
        <p:blipFill rotWithShape="1">
          <a:blip r:embed="rId3">
            <a:alphaModFix/>
          </a:blip>
          <a:srcRect b="0" l="0" r="0" t="0"/>
          <a:stretch/>
        </p:blipFill>
        <p:spPr>
          <a:xfrm>
            <a:off x="6049562" y="1133911"/>
            <a:ext cx="3189299" cy="5632500"/>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960"/>
              </a:srgbClr>
            </a:outerShdw>
          </a:effectLst>
        </p:spPr>
      </p:pic>
      <p:sp>
        <p:nvSpPr>
          <p:cNvPr id="293" name="Shape 293"/>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94" name="Shape 294"/>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295" name="Shape 295"/>
          <p:cNvPicPr preferRelativeResize="0"/>
          <p:nvPr/>
        </p:nvPicPr>
        <p:blipFill rotWithShape="1">
          <a:blip r:embed="rId4">
            <a:alphaModFix/>
          </a:blip>
          <a:srcRect b="0" l="0" r="0" t="0"/>
          <a:stretch/>
        </p:blipFill>
        <p:spPr>
          <a:xfrm>
            <a:off x="3061775" y="3838575"/>
            <a:ext cx="2725800" cy="2725800"/>
          </a:xfrm>
          <a:prstGeom prst="rect">
            <a:avLst/>
          </a:prstGeom>
          <a:noFill/>
          <a:ln cap="sq" cmpd="thickThin" w="88900">
            <a:solidFill>
              <a:srgbClr val="000000"/>
            </a:solidFill>
            <a:prstDash val="solid"/>
            <a:miter lim="800000"/>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rts Mill Goudy"/>
              <a:buNone/>
            </a:pPr>
            <a:r>
              <a:rPr b="0" i="0" lang="en-US" sz="4600" u="none" cap="none" strike="noStrike">
                <a:solidFill>
                  <a:schemeClr val="dk1"/>
                </a:solidFill>
                <a:latin typeface="Sorts Mill Goudy"/>
                <a:ea typeface="Sorts Mill Goudy"/>
                <a:cs typeface="Sorts Mill Goudy"/>
                <a:sym typeface="Sorts Mill Goudy"/>
              </a:rPr>
              <a:t>Down to Business</a:t>
            </a:r>
          </a:p>
        </p:txBody>
      </p:sp>
      <p:sp>
        <p:nvSpPr>
          <p:cNvPr id="141" name="Shape 141"/>
          <p:cNvSpPr txBox="1"/>
          <p:nvPr>
            <p:ph idx="1" type="body"/>
          </p:nvPr>
        </p:nvSpPr>
        <p:spPr>
          <a:xfrm>
            <a:off x="2043350" y="1481187"/>
            <a:ext cx="5885400" cy="5841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rgbClr val="B29F6B"/>
              </a:buClr>
              <a:buSzPct val="25000"/>
              <a:buFont typeface="Impact"/>
              <a:buNone/>
            </a:pPr>
            <a:r>
              <a:rPr b="0" i="0" lang="en-US" sz="4800" u="none" cap="none" strike="noStrike">
                <a:solidFill>
                  <a:srgbClr val="B29F6B"/>
                </a:solidFill>
                <a:latin typeface="Impact"/>
                <a:ea typeface="Impact"/>
                <a:cs typeface="Impact"/>
                <a:sym typeface="Impact"/>
              </a:rPr>
              <a:t>Essential Question</a:t>
            </a:r>
          </a:p>
        </p:txBody>
      </p:sp>
      <p:sp>
        <p:nvSpPr>
          <p:cNvPr id="142" name="Shape 142"/>
          <p:cNvSpPr txBox="1"/>
          <p:nvPr>
            <p:ph idx="1" type="body"/>
          </p:nvPr>
        </p:nvSpPr>
        <p:spPr>
          <a:xfrm>
            <a:off x="1335300" y="2296250"/>
            <a:ext cx="6892800" cy="2163900"/>
          </a:xfrm>
          <a:prstGeom prst="rect">
            <a:avLst/>
          </a:prstGeom>
          <a:noFill/>
          <a:ln cap="flat" cmpd="sng" w="38100">
            <a:solidFill>
              <a:srgbClr val="FFC000"/>
            </a:solidFill>
            <a:prstDash val="solid"/>
            <a:miter lim="800000"/>
            <a:headEnd len="med" w="med" type="none"/>
            <a:tailEnd len="med" w="med" type="none"/>
          </a:ln>
        </p:spPr>
        <p:txBody>
          <a:bodyPr anchorCtr="0" anchor="t" bIns="45700" lIns="91425" rIns="91425" wrap="square" tIns="45700">
            <a:noAutofit/>
          </a:bodyPr>
          <a:lstStyle/>
          <a:p>
            <a:pPr lvl="0" marR="0" rtl="0" algn="l">
              <a:lnSpc>
                <a:spcPct val="100000"/>
              </a:lnSpc>
              <a:spcBef>
                <a:spcPts val="0"/>
              </a:spcBef>
              <a:spcAft>
                <a:spcPts val="0"/>
              </a:spcAft>
              <a:buNone/>
            </a:pPr>
            <a:r>
              <a:rPr lang="en-US" sz="3000">
                <a:solidFill>
                  <a:srgbClr val="000000"/>
                </a:solidFill>
                <a:latin typeface="Arial"/>
                <a:ea typeface="Arial"/>
                <a:cs typeface="Arial"/>
                <a:sym typeface="Arial"/>
              </a:rPr>
              <a:t>Why is the Declaration of Independence such an important document?</a:t>
            </a:r>
          </a:p>
        </p:txBody>
      </p:sp>
      <p:sp>
        <p:nvSpPr>
          <p:cNvPr id="143" name="Shape 143"/>
          <p:cNvSpPr txBox="1"/>
          <p:nvPr>
            <p:ph idx="1" type="body"/>
          </p:nvPr>
        </p:nvSpPr>
        <p:spPr>
          <a:xfrm>
            <a:off x="1446200" y="1371587"/>
            <a:ext cx="3200400" cy="5841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rgbClr val="B29F6B"/>
              </a:buClr>
              <a:buSzPct val="25000"/>
              <a:buFont typeface="Impact"/>
              <a:buNone/>
            </a:pPr>
            <a:r>
              <a:t/>
            </a:r>
            <a:endParaRPr/>
          </a:p>
        </p:txBody>
      </p:sp>
      <p:sp>
        <p:nvSpPr>
          <p:cNvPr id="144" name="Shape 144"/>
          <p:cNvSpPr txBox="1"/>
          <p:nvPr>
            <p:ph idx="2" type="body"/>
          </p:nvPr>
        </p:nvSpPr>
        <p:spPr>
          <a:xfrm>
            <a:off x="4646612" y="2174875"/>
            <a:ext cx="4268787" cy="3616325"/>
          </a:xfrm>
          <a:prstGeom prst="rect">
            <a:avLst/>
          </a:prstGeom>
          <a:noFill/>
          <a:ln>
            <a:noFill/>
          </a:ln>
        </p:spPr>
        <p:txBody>
          <a:bodyPr anchorCtr="0" anchor="t" bIns="45700" lIns="91425" rIns="91425" wrap="square" tIns="45700">
            <a:noAutofit/>
          </a:bodyPr>
          <a:lstStyle/>
          <a:p>
            <a:pPr indent="-463550" lvl="0" marL="463550" marR="0" rtl="0" algn="l">
              <a:spcBef>
                <a:spcPts val="2000"/>
              </a:spcBef>
              <a:spcAft>
                <a:spcPts val="0"/>
              </a:spcAft>
              <a:buClr>
                <a:schemeClr val="dk1"/>
              </a:buClr>
              <a:buSzPct val="90000"/>
              <a:buFont typeface="Sorts Mill Goudy"/>
              <a:buNone/>
            </a:pPr>
            <a:r>
              <a:t/>
            </a:r>
            <a:endParaRPr b="0" i="0" sz="2000" u="none" cap="none" strike="noStrike">
              <a:solidFill>
                <a:schemeClr val="dk1"/>
              </a:solidFill>
              <a:latin typeface="Sorts Mill Goudy"/>
              <a:ea typeface="Sorts Mill Goudy"/>
              <a:cs typeface="Sorts Mill Goudy"/>
              <a:sym typeface="Sorts Mill Goud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685800" y="609600"/>
            <a:ext cx="7772400" cy="1143000"/>
          </a:xfrm>
          <a:prstGeom prst="rect">
            <a:avLst/>
          </a:prstGeom>
        </p:spPr>
        <p:txBody>
          <a:bodyPr anchorCtr="0" anchor="ctr" bIns="91425" lIns="91425" rIns="91425" wrap="square" tIns="91425">
            <a:noAutofit/>
          </a:bodyPr>
          <a:lstStyle/>
          <a:p>
            <a:pPr lvl="0">
              <a:spcBef>
                <a:spcPts val="0"/>
              </a:spcBef>
              <a:buNone/>
            </a:pPr>
            <a:r>
              <a:rPr lang="en-US"/>
              <a:t>British Fight Back</a:t>
            </a:r>
          </a:p>
        </p:txBody>
      </p:sp>
      <p:sp>
        <p:nvSpPr>
          <p:cNvPr id="302" name="Shape 302"/>
          <p:cNvSpPr txBox="1"/>
          <p:nvPr>
            <p:ph idx="1" type="body"/>
          </p:nvPr>
        </p:nvSpPr>
        <p:spPr>
          <a:xfrm>
            <a:off x="685800" y="1981200"/>
            <a:ext cx="7772400" cy="1981200"/>
          </a:xfrm>
          <a:prstGeom prst="rect">
            <a:avLst/>
          </a:prstGeom>
        </p:spPr>
        <p:txBody>
          <a:bodyPr anchorCtr="0" anchor="t" bIns="91425" lIns="91425" rIns="91425" wrap="square" tIns="91425">
            <a:noAutofit/>
          </a:bodyPr>
          <a:lstStyle/>
          <a:p>
            <a:pPr indent="-342900" lvl="0" marL="342900" rtl="0">
              <a:spcBef>
                <a:spcPts val="0"/>
              </a:spcBef>
              <a:buClr>
                <a:srgbClr val="000000"/>
              </a:buClr>
              <a:buSzPct val="100000"/>
              <a:buFont typeface="Arial"/>
            </a:pPr>
            <a:r>
              <a:rPr lang="en-US" sz="2800">
                <a:solidFill>
                  <a:srgbClr val="000000"/>
                </a:solidFill>
                <a:latin typeface="Arial"/>
                <a:ea typeface="Arial"/>
                <a:cs typeface="Arial"/>
                <a:sym typeface="Arial"/>
              </a:rPr>
              <a:t>War turned against the Patriots </a:t>
            </a:r>
          </a:p>
          <a:p>
            <a:pPr indent="0" lvl="0" marL="0" rtl="0">
              <a:spcBef>
                <a:spcPts val="0"/>
              </a:spcBef>
              <a:buNone/>
            </a:pPr>
            <a:r>
              <a:t/>
            </a:r>
            <a:endParaRPr sz="2800">
              <a:solidFill>
                <a:srgbClr val="000000"/>
              </a:solidFill>
              <a:latin typeface="Arial"/>
              <a:ea typeface="Arial"/>
              <a:cs typeface="Arial"/>
              <a:sym typeface="Arial"/>
            </a:endParaRPr>
          </a:p>
          <a:p>
            <a:pPr indent="-342900" lvl="0" marL="342900" rtl="0">
              <a:spcBef>
                <a:spcPts val="560"/>
              </a:spcBef>
              <a:buClr>
                <a:srgbClr val="000000"/>
              </a:buClr>
              <a:buSzPct val="100000"/>
              <a:buFont typeface="Arial"/>
            </a:pPr>
            <a:r>
              <a:rPr lang="en-US" sz="2800">
                <a:solidFill>
                  <a:srgbClr val="000000"/>
                </a:solidFill>
                <a:latin typeface="Arial"/>
                <a:ea typeface="Arial"/>
                <a:cs typeface="Arial"/>
                <a:sym typeface="Arial"/>
              </a:rPr>
              <a:t>Washington needed victory to boost morale</a:t>
            </a:r>
          </a:p>
          <a:p>
            <a:pPr indent="-336550" lvl="1" marL="742950" rtl="0">
              <a:spcBef>
                <a:spcPts val="560"/>
              </a:spcBef>
              <a:buClr>
                <a:srgbClr val="000000"/>
              </a:buClr>
              <a:buSzPct val="100000"/>
              <a:buFont typeface="Arial"/>
            </a:pPr>
            <a:r>
              <a:rPr lang="en-US" sz="3200">
                <a:solidFill>
                  <a:srgbClr val="000000"/>
                </a:solidFill>
                <a:latin typeface="Arial"/>
                <a:ea typeface="Arial"/>
                <a:cs typeface="Arial"/>
                <a:sym typeface="Arial"/>
              </a:rPr>
              <a:t>Reads Thomas Paine’s </a:t>
            </a:r>
            <a:r>
              <a:rPr i="1" lang="en-US" sz="3200">
                <a:solidFill>
                  <a:srgbClr val="000000"/>
                </a:solidFill>
                <a:latin typeface="Arial"/>
                <a:ea typeface="Arial"/>
                <a:cs typeface="Arial"/>
                <a:sym typeface="Arial"/>
              </a:rPr>
              <a:t>The Crisis</a:t>
            </a:r>
          </a:p>
          <a:p>
            <a:pPr indent="0" lvl="0" marL="914400" rtl="0">
              <a:spcBef>
                <a:spcPts val="400"/>
              </a:spcBef>
              <a:buNone/>
            </a:pPr>
            <a:r>
              <a:t/>
            </a:r>
            <a:endParaRPr>
              <a:solidFill>
                <a:srgbClr val="000000"/>
              </a:solidFill>
            </a:endParaRPr>
          </a:p>
        </p:txBody>
      </p:sp>
      <p:sp>
        <p:nvSpPr>
          <p:cNvPr id="303" name="Shape 303"/>
          <p:cNvSpPr txBox="1"/>
          <p:nvPr>
            <p:ph idx="2" type="body"/>
          </p:nvPr>
        </p:nvSpPr>
        <p:spPr>
          <a:xfrm flipH="1" rot="10800000">
            <a:off x="685800" y="6096125"/>
            <a:ext cx="524400" cy="1878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2368_M29603-1.jpg" id="304" name="Shape 304"/>
          <p:cNvPicPr preferRelativeResize="0"/>
          <p:nvPr/>
        </p:nvPicPr>
        <p:blipFill rotWithShape="1">
          <a:blip r:embed="rId3">
            <a:alphaModFix/>
          </a:blip>
          <a:srcRect b="0" l="0" r="18005" t="23529"/>
          <a:stretch/>
        </p:blipFill>
        <p:spPr>
          <a:xfrm>
            <a:off x="2172200" y="4191000"/>
            <a:ext cx="5554675" cy="249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Battle of Trenton, NJ</a:t>
            </a:r>
          </a:p>
        </p:txBody>
      </p:sp>
      <p:sp>
        <p:nvSpPr>
          <p:cNvPr id="310" name="Shape 310"/>
          <p:cNvSpPr txBox="1"/>
          <p:nvPr>
            <p:ph idx="1" type="body"/>
          </p:nvPr>
        </p:nvSpPr>
        <p:spPr>
          <a:xfrm>
            <a:off x="4953000" y="1981200"/>
            <a:ext cx="3809999" cy="4114800"/>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December 1776</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Washington crossed the Delaware River</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captured almost 1,000 British troops</a:t>
            </a:r>
          </a:p>
        </p:txBody>
      </p:sp>
      <p:sp>
        <p:nvSpPr>
          <p:cNvPr id="311" name="Shape 311"/>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12" name="Shape 312"/>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Washington_Crossing_the_Delaware" id="313" name="Shape 313"/>
          <p:cNvPicPr preferRelativeResize="0"/>
          <p:nvPr>
            <p:ph idx="1" type="body"/>
          </p:nvPr>
        </p:nvPicPr>
        <p:blipFill rotWithShape="1">
          <a:blip r:embed="rId3">
            <a:alphaModFix/>
          </a:blip>
          <a:srcRect b="-42456" l="0" r="0" t="-42457"/>
          <a:stretch/>
        </p:blipFill>
        <p:spPr>
          <a:xfrm>
            <a:off x="297925" y="1522800"/>
            <a:ext cx="3810000" cy="5031600"/>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685800" y="609600"/>
            <a:ext cx="7772400" cy="11430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320" name="Shape 320"/>
          <p:cNvSpPr txBox="1"/>
          <p:nvPr>
            <p:ph idx="1" type="body"/>
          </p:nvPr>
        </p:nvSpPr>
        <p:spPr>
          <a:xfrm>
            <a:off x="6858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1" name="Shape 321"/>
          <p:cNvSpPr txBox="1"/>
          <p:nvPr>
            <p:ph idx="2" type="body"/>
          </p:nvPr>
        </p:nvSpPr>
        <p:spPr>
          <a:xfrm>
            <a:off x="46482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battle-of-trenton.jpg" id="322" name="Shape 322"/>
          <p:cNvPicPr preferRelativeResize="0"/>
          <p:nvPr/>
        </p:nvPicPr>
        <p:blipFill>
          <a:blip r:embed="rId3">
            <a:alphaModFix/>
          </a:blip>
          <a:stretch>
            <a:fillRect/>
          </a:stretch>
        </p:blipFill>
        <p:spPr>
          <a:xfrm>
            <a:off x="220477" y="0"/>
            <a:ext cx="8703045" cy="6857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914400" y="503237"/>
            <a:ext cx="7313700" cy="868500"/>
          </a:xfrm>
          <a:prstGeom prst="rect">
            <a:avLst/>
          </a:prstGeom>
        </p:spPr>
        <p:txBody>
          <a:bodyPr anchorCtr="0" anchor="ctr" bIns="91425" lIns="91425" rIns="91425" wrap="square" tIns="91425">
            <a:noAutofit/>
          </a:bodyPr>
          <a:lstStyle/>
          <a:p>
            <a:pPr lvl="0">
              <a:spcBef>
                <a:spcPts val="0"/>
              </a:spcBef>
              <a:buNone/>
            </a:pPr>
            <a:r>
              <a:rPr lang="en-US"/>
              <a:t>Turning Point</a:t>
            </a:r>
          </a:p>
        </p:txBody>
      </p:sp>
      <p:sp>
        <p:nvSpPr>
          <p:cNvPr id="329" name="Shape 329"/>
          <p:cNvSpPr txBox="1"/>
          <p:nvPr>
            <p:ph idx="1" type="body"/>
          </p:nvPr>
        </p:nvSpPr>
        <p:spPr>
          <a:xfrm>
            <a:off x="914400" y="1735136"/>
            <a:ext cx="7313700" cy="4056000"/>
          </a:xfrm>
          <a:prstGeom prst="rect">
            <a:avLst/>
          </a:prstGeom>
        </p:spPr>
        <p:txBody>
          <a:bodyPr anchorCtr="0" anchor="t" bIns="91425" lIns="91425" rIns="91425" wrap="square" tIns="91425">
            <a:noAutofit/>
          </a:bodyPr>
          <a:lstStyle/>
          <a:p>
            <a:pPr indent="-342900" lvl="0" marL="342900" rtl="0">
              <a:lnSpc>
                <a:spcPct val="90000"/>
              </a:lnSpc>
              <a:spcBef>
                <a:spcPts val="0"/>
              </a:spcBef>
              <a:buClr>
                <a:srgbClr val="000000"/>
              </a:buClr>
              <a:buSzPct val="100000"/>
              <a:buFont typeface="Arial"/>
            </a:pPr>
            <a:r>
              <a:rPr lang="en-US" sz="2800">
                <a:solidFill>
                  <a:srgbClr val="000000"/>
                </a:solidFill>
                <a:latin typeface="Arial"/>
                <a:ea typeface="Arial"/>
                <a:cs typeface="Arial"/>
                <a:sym typeface="Arial"/>
              </a:rPr>
              <a:t>Britain came up with a new plan for victory</a:t>
            </a:r>
          </a:p>
          <a:p>
            <a:pPr indent="-285750" lvl="1" marL="742950" rtl="0">
              <a:lnSpc>
                <a:spcPct val="90000"/>
              </a:lnSpc>
              <a:spcBef>
                <a:spcPts val="0"/>
              </a:spcBef>
              <a:buClr>
                <a:srgbClr val="000000"/>
              </a:buClr>
              <a:buSzPct val="100000"/>
              <a:buFont typeface="Arial"/>
            </a:pPr>
            <a:r>
              <a:rPr lang="en-US" sz="2800">
                <a:solidFill>
                  <a:srgbClr val="000000"/>
                </a:solidFill>
                <a:latin typeface="Arial"/>
                <a:ea typeface="Arial"/>
                <a:cs typeface="Arial"/>
                <a:sym typeface="Arial"/>
              </a:rPr>
              <a:t>British Victory at Brandywine</a:t>
            </a:r>
          </a:p>
          <a:p>
            <a:pPr indent="0" lvl="0" marL="0" rtl="0">
              <a:lnSpc>
                <a:spcPct val="90000"/>
              </a:lnSpc>
              <a:spcBef>
                <a:spcPts val="560"/>
              </a:spcBef>
              <a:buNone/>
            </a:pPr>
            <a:r>
              <a:t/>
            </a:r>
            <a:endParaRPr sz="2800">
              <a:solidFill>
                <a:srgbClr val="000000"/>
              </a:solidFill>
              <a:latin typeface="Arial"/>
              <a:ea typeface="Arial"/>
              <a:cs typeface="Arial"/>
              <a:sym typeface="Arial"/>
            </a:endParaRPr>
          </a:p>
          <a:p>
            <a:pPr indent="0" lvl="0" marL="0" marR="0" rtl="0" algn="l">
              <a:lnSpc>
                <a:spcPct val="90000"/>
              </a:lnSpc>
              <a:spcBef>
                <a:spcPts val="560"/>
              </a:spcBef>
              <a:spcAft>
                <a:spcPts val="0"/>
              </a:spcAft>
              <a:buNone/>
            </a:pPr>
            <a:r>
              <a:t/>
            </a:r>
            <a:endParaRPr>
              <a:solidFill>
                <a:srgbClr val="000000"/>
              </a:solidFill>
            </a:endParaRPr>
          </a:p>
        </p:txBody>
      </p:sp>
      <p:pic>
        <p:nvPicPr>
          <p:cNvPr descr="Brandywine.jpg" id="330" name="Shape 330"/>
          <p:cNvPicPr preferRelativeResize="0"/>
          <p:nvPr/>
        </p:nvPicPr>
        <p:blipFill>
          <a:blip r:embed="rId3">
            <a:alphaModFix/>
          </a:blip>
          <a:stretch>
            <a:fillRect/>
          </a:stretch>
        </p:blipFill>
        <p:spPr>
          <a:xfrm>
            <a:off x="4324824" y="3590075"/>
            <a:ext cx="4717149" cy="3081750"/>
          </a:xfrm>
          <a:prstGeom prst="rect">
            <a:avLst/>
          </a:prstGeom>
          <a:noFill/>
          <a:ln>
            <a:noFill/>
          </a:ln>
        </p:spPr>
      </p:pic>
      <p:pic>
        <p:nvPicPr>
          <p:cNvPr descr="img469.jpg" id="331" name="Shape 331"/>
          <p:cNvPicPr preferRelativeResize="0"/>
          <p:nvPr/>
        </p:nvPicPr>
        <p:blipFill>
          <a:blip r:embed="rId4">
            <a:alphaModFix/>
          </a:blip>
          <a:stretch>
            <a:fillRect/>
          </a:stretch>
        </p:blipFill>
        <p:spPr>
          <a:xfrm>
            <a:off x="243675" y="3590075"/>
            <a:ext cx="3852500" cy="30817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Battle of Saratoga, NY</a:t>
            </a:r>
          </a:p>
        </p:txBody>
      </p:sp>
      <p:sp>
        <p:nvSpPr>
          <p:cNvPr id="337" name="Shape 337"/>
          <p:cNvSpPr txBox="1"/>
          <p:nvPr>
            <p:ph idx="1" type="body"/>
          </p:nvPr>
        </p:nvSpPr>
        <p:spPr>
          <a:xfrm>
            <a:off x="381000" y="1524000"/>
            <a:ext cx="7772400" cy="4114800"/>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1777</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colonial victory</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turning point of the war</a:t>
            </a:r>
          </a:p>
          <a:p>
            <a:pPr indent="-457200" lvl="1" marL="914400" marR="0" rtl="0" algn="l">
              <a:lnSpc>
                <a:spcPct val="100000"/>
              </a:lnSpc>
              <a:spcBef>
                <a:spcPts val="60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French become allies</a:t>
            </a:r>
          </a:p>
        </p:txBody>
      </p:sp>
      <p:sp>
        <p:nvSpPr>
          <p:cNvPr id="338" name="Shape 338"/>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39" name="Shape 339"/>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340" name="Shape 340"/>
          <p:cNvPicPr preferRelativeResize="0"/>
          <p:nvPr/>
        </p:nvPicPr>
        <p:blipFill rotWithShape="1">
          <a:blip r:embed="rId3">
            <a:alphaModFix/>
          </a:blip>
          <a:srcRect b="0" l="0" r="0" t="0"/>
          <a:stretch/>
        </p:blipFill>
        <p:spPr>
          <a:xfrm>
            <a:off x="4419600" y="3657600"/>
            <a:ext cx="4559300" cy="304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Valley Forge, PA</a:t>
            </a:r>
          </a:p>
        </p:txBody>
      </p:sp>
      <p:pic>
        <p:nvPicPr>
          <p:cNvPr descr="valleyforge1" id="347" name="Shape 347"/>
          <p:cNvPicPr preferRelativeResize="0"/>
          <p:nvPr>
            <p:ph idx="1" type="body"/>
          </p:nvPr>
        </p:nvPicPr>
        <p:blipFill rotWithShape="1">
          <a:blip r:embed="rId3">
            <a:alphaModFix/>
          </a:blip>
          <a:srcRect b="0" l="-50834" r="-50834" t="0"/>
          <a:stretch/>
        </p:blipFill>
        <p:spPr>
          <a:xfrm>
            <a:off x="608225" y="1985350"/>
            <a:ext cx="7772400" cy="1981200"/>
          </a:xfrm>
          <a:prstGeom prst="rect">
            <a:avLst/>
          </a:prstGeom>
          <a:noFill/>
          <a:ln>
            <a:noFill/>
          </a:ln>
          <a:effectLst>
            <a:outerShdw blurRad="63500" dir="2700000" dist="139700">
              <a:srgbClr val="333333">
                <a:alpha val="64705"/>
              </a:srgbClr>
            </a:outerShdw>
          </a:effectLst>
        </p:spPr>
      </p:pic>
      <p:sp>
        <p:nvSpPr>
          <p:cNvPr id="348" name="Shape 348"/>
          <p:cNvSpPr txBox="1"/>
          <p:nvPr>
            <p:ph idx="1" type="body"/>
          </p:nvPr>
        </p:nvSpPr>
        <p:spPr>
          <a:xfrm>
            <a:off x="0" y="4648200"/>
            <a:ext cx="7772400" cy="1447800"/>
          </a:xfrm>
          <a:prstGeom prst="rect">
            <a:avLst/>
          </a:prstGeom>
          <a:noFill/>
          <a:ln>
            <a:noFill/>
          </a:ln>
        </p:spPr>
        <p:txBody>
          <a:bodyPr anchorCtr="0" anchor="t" bIns="45700" lIns="91425" rIns="91425" wrap="square" tIns="45700">
            <a:noAutofit/>
          </a:bodyPr>
          <a:lstStyle/>
          <a:p>
            <a:pPr indent="-463550" lvl="0" marL="463550" marR="0" rtl="0" algn="l">
              <a:lnSpc>
                <a:spcPct val="70000"/>
              </a:lnSpc>
              <a:spcBef>
                <a:spcPts val="0"/>
              </a:spcBef>
              <a:spcAft>
                <a:spcPts val="0"/>
              </a:spcAft>
              <a:buClr>
                <a:schemeClr val="dk1"/>
              </a:buClr>
              <a:buSzPct val="90000"/>
              <a:buFont typeface="Noto Sans Symbols"/>
              <a:buChar char="▪"/>
            </a:pPr>
            <a:r>
              <a:rPr b="0" i="0" lang="en-US" sz="2600" u="none" cap="none" strike="noStrike">
                <a:solidFill>
                  <a:schemeClr val="dk1"/>
                </a:solidFill>
                <a:latin typeface="Book Antiqua"/>
                <a:ea typeface="Book Antiqua"/>
                <a:cs typeface="Book Antiqua"/>
                <a:sym typeface="Book Antiqua"/>
              </a:rPr>
              <a:t>winter 1777</a:t>
            </a:r>
          </a:p>
          <a:p>
            <a:pPr indent="-463550" lvl="0" marL="463550" marR="0" rtl="0" algn="l">
              <a:lnSpc>
                <a:spcPct val="70000"/>
              </a:lnSpc>
              <a:spcBef>
                <a:spcPts val="2000"/>
              </a:spcBef>
              <a:spcAft>
                <a:spcPts val="0"/>
              </a:spcAft>
              <a:buClr>
                <a:schemeClr val="dk1"/>
              </a:buClr>
              <a:buSzPct val="90000"/>
              <a:buFont typeface="Noto Sans Symbols"/>
              <a:buChar char="▪"/>
            </a:pPr>
            <a:r>
              <a:rPr b="0" i="0" lang="en-US" sz="2600" u="none" cap="none" strike="noStrike">
                <a:solidFill>
                  <a:schemeClr val="dk1"/>
                </a:solidFill>
                <a:latin typeface="Book Antiqua"/>
                <a:ea typeface="Book Antiqua"/>
                <a:cs typeface="Book Antiqua"/>
                <a:sym typeface="Book Antiqua"/>
              </a:rPr>
              <a:t>suffered from hunger and frostbite</a:t>
            </a:r>
          </a:p>
          <a:p>
            <a:pPr indent="-463550" lvl="0" marL="463550" marR="0" rtl="0" algn="l">
              <a:lnSpc>
                <a:spcPct val="70000"/>
              </a:lnSpc>
              <a:spcBef>
                <a:spcPts val="2000"/>
              </a:spcBef>
              <a:spcAft>
                <a:spcPts val="0"/>
              </a:spcAft>
              <a:buClr>
                <a:schemeClr val="dk1"/>
              </a:buClr>
              <a:buSzPct val="90000"/>
              <a:buFont typeface="Noto Sans Symbols"/>
              <a:buChar char="▪"/>
            </a:pPr>
            <a:r>
              <a:rPr b="0" i="0" lang="en-US" sz="2600" u="none" cap="none" strike="noStrike">
                <a:solidFill>
                  <a:schemeClr val="dk1"/>
                </a:solidFill>
                <a:latin typeface="Book Antiqua"/>
                <a:ea typeface="Book Antiqua"/>
                <a:cs typeface="Book Antiqua"/>
                <a:sym typeface="Book Antiqua"/>
              </a:rPr>
              <a:t>more than 2,000 soldiers died</a:t>
            </a:r>
          </a:p>
        </p:txBody>
      </p:sp>
      <p:sp>
        <p:nvSpPr>
          <p:cNvPr id="349" name="Shape 349"/>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0" name="Shape 350"/>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descr="George Washington at Valley Forge  Guided questions available http://www.teacherspayteachers.com/Store/Mr-Clobes" id="351" name="Shape 351" title="Valley Forge - Story of US">
            <a:hlinkClick r:id="rId4"/>
          </p:cNvPr>
          <p:cNvSpPr/>
          <p:nvPr/>
        </p:nvSpPr>
        <p:spPr>
          <a:xfrm>
            <a:off x="5849475" y="4387100"/>
            <a:ext cx="3294525" cy="2470899"/>
          </a:xfrm>
          <a:prstGeom prst="rect">
            <a:avLst/>
          </a:prstGeom>
          <a:blipFill>
            <a:blip r:embed="rId5">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685800" y="609600"/>
            <a:ext cx="7772400" cy="1143000"/>
          </a:xfrm>
          <a:prstGeom prst="rect">
            <a:avLst/>
          </a:prstGeom>
        </p:spPr>
        <p:txBody>
          <a:bodyPr anchorCtr="0" anchor="ctr" bIns="91425" lIns="91425" rIns="91425" wrap="square" tIns="91425">
            <a:noAutofit/>
          </a:bodyPr>
          <a:lstStyle/>
          <a:p>
            <a:pPr lvl="0">
              <a:spcBef>
                <a:spcPts val="0"/>
              </a:spcBef>
              <a:buNone/>
            </a:pPr>
            <a:r>
              <a:rPr lang="en-US"/>
              <a:t>Going Down South</a:t>
            </a:r>
          </a:p>
        </p:txBody>
      </p:sp>
      <p:sp>
        <p:nvSpPr>
          <p:cNvPr id="358" name="Shape 358"/>
          <p:cNvSpPr txBox="1"/>
          <p:nvPr>
            <p:ph idx="1" type="body"/>
          </p:nvPr>
        </p:nvSpPr>
        <p:spPr>
          <a:xfrm>
            <a:off x="685800" y="1981200"/>
            <a:ext cx="7772400" cy="1981200"/>
          </a:xfrm>
          <a:prstGeom prst="rect">
            <a:avLst/>
          </a:prstGeom>
        </p:spPr>
        <p:txBody>
          <a:bodyPr anchorCtr="0" anchor="t" bIns="91425" lIns="91425" rIns="91425" wrap="square" tIns="91425">
            <a:noAutofit/>
          </a:bodyPr>
          <a:lstStyle/>
          <a:p>
            <a:pPr indent="-342900" lvl="0" marL="342900" rtl="0">
              <a:lnSpc>
                <a:spcPct val="90000"/>
              </a:lnSpc>
              <a:spcBef>
                <a:spcPts val="0"/>
              </a:spcBef>
              <a:buClr>
                <a:srgbClr val="000000"/>
              </a:buClr>
              <a:buSzPct val="75000"/>
              <a:buFont typeface="Arial"/>
            </a:pPr>
            <a:r>
              <a:rPr lang="en-US">
                <a:solidFill>
                  <a:srgbClr val="000000"/>
                </a:solidFill>
                <a:latin typeface="Arial"/>
                <a:ea typeface="Arial"/>
                <a:cs typeface="Arial"/>
                <a:sym typeface="Arial"/>
              </a:rPr>
              <a:t>War in the South</a:t>
            </a:r>
          </a:p>
          <a:p>
            <a:pPr indent="-285750" lvl="1" marL="742950" rtl="0">
              <a:lnSpc>
                <a:spcPct val="90000"/>
              </a:lnSpc>
              <a:spcBef>
                <a:spcPts val="480"/>
              </a:spcBef>
              <a:buClr>
                <a:srgbClr val="000000"/>
              </a:buClr>
              <a:buSzPct val="100000"/>
              <a:buFont typeface="Arial"/>
            </a:pPr>
            <a:r>
              <a:rPr lang="en-US" sz="2400">
                <a:solidFill>
                  <a:srgbClr val="000000"/>
                </a:solidFill>
                <a:latin typeface="Arial"/>
                <a:ea typeface="Arial"/>
                <a:cs typeface="Arial"/>
                <a:sym typeface="Arial"/>
              </a:rPr>
              <a:t>1778-British shifted war to the south</a:t>
            </a:r>
          </a:p>
          <a:p>
            <a:pPr indent="-285750" lvl="1" marL="742950" rtl="0">
              <a:lnSpc>
                <a:spcPct val="90000"/>
              </a:lnSpc>
              <a:spcBef>
                <a:spcPts val="480"/>
              </a:spcBef>
              <a:buClr>
                <a:srgbClr val="000000"/>
              </a:buClr>
              <a:buSzPct val="100000"/>
              <a:buFont typeface="Arial"/>
            </a:pPr>
            <a:r>
              <a:rPr lang="en-US" sz="2400">
                <a:solidFill>
                  <a:srgbClr val="000000"/>
                </a:solidFill>
                <a:latin typeface="Arial"/>
                <a:ea typeface="Arial"/>
                <a:cs typeface="Arial"/>
                <a:sym typeface="Arial"/>
              </a:rPr>
              <a:t>British controlled cities, but Patriots strong in rural areas</a:t>
            </a:r>
          </a:p>
          <a:p>
            <a:pPr indent="-228600" lvl="2" marL="1143000" rtl="0">
              <a:lnSpc>
                <a:spcPct val="90000"/>
              </a:lnSpc>
              <a:spcBef>
                <a:spcPts val="480"/>
              </a:spcBef>
              <a:buClr>
                <a:srgbClr val="000000"/>
              </a:buClr>
              <a:buSzPct val="100000"/>
              <a:buFont typeface="Arial"/>
            </a:pPr>
            <a:r>
              <a:rPr lang="en-US" sz="2400">
                <a:solidFill>
                  <a:srgbClr val="000000"/>
                </a:solidFill>
                <a:latin typeface="Arial"/>
                <a:ea typeface="Arial"/>
                <a:cs typeface="Arial"/>
                <a:sym typeface="Arial"/>
              </a:rPr>
              <a:t>Hit and run attacks</a:t>
            </a:r>
          </a:p>
          <a:p>
            <a:pPr indent="-228600" lvl="2" marL="1143000" rtl="0">
              <a:lnSpc>
                <a:spcPct val="90000"/>
              </a:lnSpc>
              <a:spcBef>
                <a:spcPts val="480"/>
              </a:spcBef>
              <a:buClr>
                <a:srgbClr val="000000"/>
              </a:buClr>
              <a:buSzPct val="100000"/>
              <a:buFont typeface="Arial"/>
            </a:pPr>
            <a:r>
              <a:rPr lang="en-US" sz="2400">
                <a:solidFill>
                  <a:srgbClr val="000000"/>
                </a:solidFill>
                <a:latin typeface="Arial"/>
                <a:ea typeface="Arial"/>
                <a:cs typeface="Arial"/>
                <a:sym typeface="Arial"/>
              </a:rPr>
              <a:t>Supply lines</a:t>
            </a:r>
          </a:p>
        </p:txBody>
      </p:sp>
      <p:sp>
        <p:nvSpPr>
          <p:cNvPr id="359" name="Shape 359"/>
          <p:cNvSpPr txBox="1"/>
          <p:nvPr>
            <p:ph idx="2" type="body"/>
          </p:nvPr>
        </p:nvSpPr>
        <p:spPr>
          <a:xfrm>
            <a:off x="685800" y="4114800"/>
            <a:ext cx="7772400" cy="19812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Yorktown, VA</a:t>
            </a:r>
          </a:p>
        </p:txBody>
      </p:sp>
      <p:pic>
        <p:nvPicPr>
          <p:cNvPr descr="yorktown" id="365" name="Shape 365"/>
          <p:cNvPicPr preferRelativeResize="0"/>
          <p:nvPr>
            <p:ph idx="1" type="body"/>
          </p:nvPr>
        </p:nvPicPr>
        <p:blipFill rotWithShape="1">
          <a:blip r:embed="rId3">
            <a:alphaModFix/>
          </a:blip>
          <a:srcRect b="-25043" l="0" r="0" t="-25044"/>
          <a:stretch/>
        </p:blipFill>
        <p:spPr>
          <a:xfrm>
            <a:off x="297925" y="926125"/>
            <a:ext cx="3810000" cy="4114800"/>
          </a:xfrm>
          <a:prstGeom prst="rect">
            <a:avLst/>
          </a:prstGeom>
          <a:noFill/>
          <a:ln>
            <a:noFill/>
          </a:ln>
          <a:effectLst>
            <a:outerShdw blurRad="63500" dir="2700000" dist="139700">
              <a:srgbClr val="333333">
                <a:alpha val="64705"/>
              </a:srgbClr>
            </a:outerShdw>
          </a:effectLst>
        </p:spPr>
      </p:pic>
      <p:sp>
        <p:nvSpPr>
          <p:cNvPr id="366" name="Shape 366"/>
          <p:cNvSpPr txBox="1"/>
          <p:nvPr>
            <p:ph idx="1" type="body"/>
          </p:nvPr>
        </p:nvSpPr>
        <p:spPr>
          <a:xfrm>
            <a:off x="4866475" y="1484700"/>
            <a:ext cx="4396500" cy="4114800"/>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French naval force defeated British fleet</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Continental Army surround British</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October 19, 1781: British surrender</a:t>
            </a:r>
          </a:p>
          <a:p>
            <a:pPr indent="0" lvl="0" marL="0" marR="0" rtl="0" algn="l">
              <a:lnSpc>
                <a:spcPct val="100000"/>
              </a:lnSpc>
              <a:spcBef>
                <a:spcPts val="2000"/>
              </a:spcBef>
              <a:spcAft>
                <a:spcPts val="0"/>
              </a:spcAft>
              <a:buNone/>
            </a:pPr>
            <a:r>
              <a:t/>
            </a:r>
            <a:endParaRPr sz="2800">
              <a:latin typeface="Book Antiqua"/>
              <a:ea typeface="Book Antiqua"/>
              <a:cs typeface="Book Antiqua"/>
              <a:sym typeface="Book Antiqua"/>
            </a:endParaRPr>
          </a:p>
        </p:txBody>
      </p:sp>
      <p:sp>
        <p:nvSpPr>
          <p:cNvPr id="367" name="Shape 367"/>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8" name="Shape 368"/>
          <p:cNvSpPr txBox="1"/>
          <p:nvPr/>
        </p:nvSpPr>
        <p:spPr>
          <a:xfrm>
            <a:off x="5044975" y="5040925"/>
            <a:ext cx="3717900" cy="1460100"/>
          </a:xfrm>
          <a:prstGeom prst="rect">
            <a:avLst/>
          </a:prstGeom>
          <a:noFill/>
          <a:ln>
            <a:noFill/>
          </a:ln>
        </p:spPr>
        <p:txBody>
          <a:bodyPr anchorCtr="0" anchor="ctr" bIns="45700" lIns="91425" rIns="91425" wrap="square" tIns="45700">
            <a:noAutofit/>
          </a:bodyPr>
          <a:lstStyle/>
          <a:p>
            <a:pPr indent="-481330" lvl="0" marL="463550" rtl="0">
              <a:spcBef>
                <a:spcPts val="2000"/>
              </a:spcBef>
              <a:buClr>
                <a:schemeClr val="dk1"/>
              </a:buClr>
              <a:buSzPct val="100000"/>
              <a:buFont typeface="Book Antiqua"/>
              <a:buChar char="▪"/>
            </a:pPr>
            <a:r>
              <a:rPr lang="en-US" sz="2800">
                <a:solidFill>
                  <a:schemeClr val="dk1"/>
                </a:solidFill>
                <a:latin typeface="Book Antiqua"/>
                <a:ea typeface="Book Antiqua"/>
                <a:cs typeface="Book Antiqua"/>
                <a:sym typeface="Book Antiqua"/>
              </a:rPr>
              <a:t>QW: What does Hamilton mean by “the world turned upside down?</a:t>
            </a:r>
          </a:p>
        </p:txBody>
      </p:sp>
      <p:sp>
        <p:nvSpPr>
          <p:cNvPr descr="Live from the Tonys :D" id="369" name="Shape 369" title="Hamilton: Yorktown (World Turned Upsidedown) Live">
            <a:hlinkClick r:id="rId4"/>
          </p:cNvPr>
          <p:cNvSpPr/>
          <p:nvPr/>
        </p:nvSpPr>
        <p:spPr>
          <a:xfrm>
            <a:off x="297925" y="4429775"/>
            <a:ext cx="4263750" cy="2428225"/>
          </a:xfrm>
          <a:prstGeom prst="rect">
            <a:avLst/>
          </a:prstGeom>
          <a:blipFill>
            <a:blip r:embed="rId5">
              <a:alphaModFix/>
            </a:blip>
            <a:stretch>
              <a:fillRect/>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Treaty of Paris</a:t>
            </a:r>
          </a:p>
        </p:txBody>
      </p:sp>
      <p:pic>
        <p:nvPicPr>
          <p:cNvPr descr="Surrender_of_Lord_Cornwallis" id="376" name="Shape 376"/>
          <p:cNvPicPr preferRelativeResize="0"/>
          <p:nvPr>
            <p:ph idx="1" type="body"/>
          </p:nvPr>
        </p:nvPicPr>
        <p:blipFill rotWithShape="1">
          <a:blip r:embed="rId3">
            <a:alphaModFix/>
          </a:blip>
          <a:srcRect b="-31982" l="0" r="0" t="-31982"/>
          <a:stretch/>
        </p:blipFill>
        <p:spPr>
          <a:xfrm>
            <a:off x="685800" y="1981200"/>
            <a:ext cx="3809999" cy="4114800"/>
          </a:xfrm>
          <a:prstGeom prst="rect">
            <a:avLst/>
          </a:prstGeom>
          <a:noFill/>
          <a:ln>
            <a:noFill/>
          </a:ln>
          <a:effectLst>
            <a:outerShdw blurRad="63500" dir="2700000" dist="139700">
              <a:srgbClr val="333333">
                <a:alpha val="64705"/>
              </a:srgbClr>
            </a:outerShdw>
          </a:effectLst>
        </p:spPr>
      </p:pic>
      <p:sp>
        <p:nvSpPr>
          <p:cNvPr id="377" name="Shape 377"/>
          <p:cNvSpPr txBox="1"/>
          <p:nvPr>
            <p:ph idx="1" type="body"/>
          </p:nvPr>
        </p:nvSpPr>
        <p:spPr>
          <a:xfrm>
            <a:off x="4648200" y="1981200"/>
            <a:ext cx="4343400" cy="4114800"/>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1783 war ends</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British recognized the USA as independent nation</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800" u="none" cap="none" strike="noStrike">
                <a:solidFill>
                  <a:schemeClr val="dk1"/>
                </a:solidFill>
                <a:latin typeface="Book Antiqua"/>
                <a:ea typeface="Book Antiqua"/>
                <a:cs typeface="Book Antiqua"/>
                <a:sym typeface="Book Antiqua"/>
              </a:rPr>
              <a:t>Americans are given land from Atlantic Ocean to the Mississippi river</a:t>
            </a:r>
          </a:p>
        </p:txBody>
      </p:sp>
      <p:sp>
        <p:nvSpPr>
          <p:cNvPr id="378" name="Shape 378"/>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79" name="Shape 379"/>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What’s next?</a:t>
            </a:r>
          </a:p>
        </p:txBody>
      </p:sp>
      <p:sp>
        <p:nvSpPr>
          <p:cNvPr id="386" name="Shape 386"/>
          <p:cNvSpPr txBox="1"/>
          <p:nvPr>
            <p:ph idx="1" type="body"/>
          </p:nvPr>
        </p:nvSpPr>
        <p:spPr>
          <a:xfrm>
            <a:off x="914400" y="1735136"/>
            <a:ext cx="7313612" cy="4056061"/>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Who should participate in government?</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How should the government answer to its people?</a:t>
            </a:r>
          </a:p>
          <a:p>
            <a:pPr indent="-463550" lvl="0" marL="463550" marR="0" rtl="0" algn="l">
              <a:lnSpc>
                <a:spcPct val="100000"/>
              </a:lnSpc>
              <a:spcBef>
                <a:spcPts val="2000"/>
              </a:spcBef>
              <a:spcAft>
                <a:spcPts val="0"/>
              </a:spcAft>
              <a:buClr>
                <a:schemeClr val="dk1"/>
              </a:buClr>
              <a:buSzPct val="90000"/>
              <a:buFont typeface="Noto Sans Symbols"/>
              <a:buChar char="▪"/>
            </a:pPr>
            <a:r>
              <a:rPr b="0" i="0" lang="en-US" sz="2400" u="none" cap="none" strike="noStrike">
                <a:solidFill>
                  <a:schemeClr val="dk1"/>
                </a:solidFill>
                <a:latin typeface="Book Antiqua"/>
                <a:ea typeface="Book Antiqua"/>
                <a:cs typeface="Book Antiqua"/>
                <a:sym typeface="Book Antiqua"/>
              </a:rPr>
              <a:t>Who should be represented in government?</a:t>
            </a:r>
          </a:p>
          <a:p>
            <a:pPr indent="-463550" lvl="0" marL="463550" marR="0" rtl="0" algn="l">
              <a:lnSpc>
                <a:spcPct val="100000"/>
              </a:lnSpc>
              <a:spcBef>
                <a:spcPts val="2000"/>
              </a:spcBef>
              <a:spcAft>
                <a:spcPts val="0"/>
              </a:spcAft>
              <a:buClr>
                <a:schemeClr val="dk1"/>
              </a:buClr>
              <a:buSzPct val="90000"/>
              <a:buFont typeface="Noto Sans Symbols"/>
              <a:buNone/>
            </a:pPr>
            <a:r>
              <a:t/>
            </a:r>
            <a:endParaRPr b="0" i="0" sz="2400" u="none" cap="none" strike="noStrike">
              <a:solidFill>
                <a:schemeClr val="dk1"/>
              </a:solidFill>
              <a:latin typeface="Book Antiqua"/>
              <a:ea typeface="Book Antiqua"/>
              <a:cs typeface="Book Antiqua"/>
              <a:sym typeface="Book Antiqua"/>
            </a:endParaRPr>
          </a:p>
          <a:p>
            <a:pPr indent="-463550" lvl="0" marL="463550" marR="0" rtl="0" algn="ctr">
              <a:lnSpc>
                <a:spcPct val="100000"/>
              </a:lnSpc>
              <a:spcBef>
                <a:spcPts val="2000"/>
              </a:spcBef>
              <a:spcAft>
                <a:spcPts val="0"/>
              </a:spcAft>
              <a:buClr>
                <a:schemeClr val="dk1"/>
              </a:buClr>
              <a:buSzPct val="25000"/>
              <a:buFont typeface="Book Antiqua"/>
              <a:buNone/>
            </a:pPr>
            <a:r>
              <a:rPr b="1" i="1" lang="en-US" sz="2400" u="none" cap="none" strike="noStrike">
                <a:solidFill>
                  <a:schemeClr val="dk1"/>
                </a:solidFill>
                <a:latin typeface="Book Antiqua"/>
                <a:ea typeface="Book Antiqua"/>
                <a:cs typeface="Book Antiqua"/>
                <a:sym typeface="Book Antiqua"/>
              </a:rPr>
              <a:t>If you were a member of the Continental Congress how would you answer these questions?</a:t>
            </a:r>
          </a:p>
        </p:txBody>
      </p:sp>
      <p:sp>
        <p:nvSpPr>
          <p:cNvPr id="387" name="Shape 387"/>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8" name="Shape 388"/>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546325" y="503225"/>
            <a:ext cx="8253900" cy="8685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Why do I care, </a:t>
            </a:r>
            <a:r>
              <a:rPr lang="en-US">
                <a:latin typeface="Book Antiqua"/>
                <a:ea typeface="Book Antiqua"/>
                <a:cs typeface="Book Antiqua"/>
                <a:sym typeface="Book Antiqua"/>
              </a:rPr>
              <a:t>Miss McCormack?</a:t>
            </a:r>
          </a:p>
        </p:txBody>
      </p:sp>
      <p:sp>
        <p:nvSpPr>
          <p:cNvPr id="151" name="Shape 151"/>
          <p:cNvSpPr txBox="1"/>
          <p:nvPr>
            <p:ph idx="1" type="body"/>
          </p:nvPr>
        </p:nvSpPr>
        <p:spPr>
          <a:xfrm>
            <a:off x="914400" y="1735136"/>
            <a:ext cx="7313612" cy="4360862"/>
          </a:xfrm>
          <a:prstGeom prst="rect">
            <a:avLst/>
          </a:prstGeom>
          <a:noFill/>
          <a:ln>
            <a:noFill/>
          </a:ln>
        </p:spPr>
        <p:txBody>
          <a:bodyPr anchorCtr="0" anchor="t" bIns="45700" lIns="91425" rIns="91425" wrap="square" tIns="45700">
            <a:noAutofit/>
          </a:bodyPr>
          <a:lstStyle/>
          <a:p>
            <a:pPr indent="-463550" lvl="0" marL="463550" marR="0" rtl="0" algn="l">
              <a:lnSpc>
                <a:spcPct val="100000"/>
              </a:lnSpc>
              <a:spcBef>
                <a:spcPts val="0"/>
              </a:spcBef>
              <a:spcAft>
                <a:spcPts val="0"/>
              </a:spcAft>
              <a:buClr>
                <a:schemeClr val="dk1"/>
              </a:buClr>
              <a:buSzPct val="25000"/>
              <a:buFont typeface="Book Antiqua"/>
              <a:buNone/>
            </a:pPr>
            <a:r>
              <a:rPr b="0" i="0" lang="en-US" sz="2400" u="none" cap="none" strike="noStrike">
                <a:solidFill>
                  <a:schemeClr val="dk1"/>
                </a:solidFill>
                <a:latin typeface="Book Antiqua"/>
                <a:ea typeface="Book Antiqua"/>
                <a:cs typeface="Book Antiqua"/>
                <a:sym typeface="Book Antiqua"/>
              </a:rPr>
              <a:t>		By the mid-1700’s American Colonists had declared their independence from Britain believing that there was no other way to solve their disagreements with the English government. As a result of this declaration a bloody war erupted between a fledgling nation and the most powerful empire in the world. Against all odd the American colonists fought for the formation of the United States of America. However, the war was only the beginning of a long battle to form a new nation.</a:t>
            </a:r>
          </a:p>
        </p:txBody>
      </p:sp>
      <p:sp>
        <p:nvSpPr>
          <p:cNvPr id="152" name="Shape 152"/>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53" name="Shape 153"/>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lang="en-US">
                <a:latin typeface="Book Antiqua"/>
                <a:ea typeface="Book Antiqua"/>
                <a:cs typeface="Book Antiqua"/>
                <a:sym typeface="Book Antiqua"/>
              </a:rPr>
              <a:t>Colonies Unite</a:t>
            </a:r>
          </a:p>
        </p:txBody>
      </p:sp>
      <p:sp>
        <p:nvSpPr>
          <p:cNvPr id="160" name="Shape 160"/>
          <p:cNvSpPr txBox="1"/>
          <p:nvPr>
            <p:ph idx="1" type="body"/>
          </p:nvPr>
        </p:nvSpPr>
        <p:spPr>
          <a:xfrm>
            <a:off x="914400" y="683175"/>
            <a:ext cx="8043900" cy="4056000"/>
          </a:xfrm>
          <a:prstGeom prst="rect">
            <a:avLst/>
          </a:prstGeom>
          <a:noFill/>
          <a:ln>
            <a:noFill/>
          </a:ln>
        </p:spPr>
        <p:txBody>
          <a:bodyPr anchorCtr="0" anchor="t" bIns="45700" lIns="91425" rIns="91425" wrap="square" tIns="45700">
            <a:noAutofit/>
          </a:bodyPr>
          <a:lstStyle/>
          <a:p>
            <a:pPr indent="0" lvl="0" marL="0" rtl="0">
              <a:spcBef>
                <a:spcPts val="480"/>
              </a:spcBef>
              <a:buNone/>
            </a:pPr>
            <a:r>
              <a:t/>
            </a:r>
            <a:endParaRPr sz="3200">
              <a:solidFill>
                <a:srgbClr val="000000"/>
              </a:solidFill>
              <a:latin typeface="Times New Roman"/>
              <a:ea typeface="Times New Roman"/>
              <a:cs typeface="Times New Roman"/>
              <a:sym typeface="Times New Roman"/>
            </a:endParaRPr>
          </a:p>
          <a:p>
            <a:pPr lvl="0" rtl="0">
              <a:spcBef>
                <a:spcPts val="480"/>
              </a:spcBef>
              <a:buClr>
                <a:srgbClr val="000000"/>
              </a:buClr>
              <a:buSzPct val="75000"/>
              <a:buFont typeface="Arial"/>
              <a:buChar char="▪"/>
            </a:pPr>
            <a:r>
              <a:rPr lang="en-US">
                <a:solidFill>
                  <a:srgbClr val="000000"/>
                </a:solidFill>
                <a:latin typeface="Times New Roman"/>
                <a:ea typeface="Times New Roman"/>
                <a:cs typeface="Times New Roman"/>
                <a:sym typeface="Times New Roman"/>
              </a:rPr>
              <a:t>First Continental Congress-1774</a:t>
            </a:r>
          </a:p>
          <a:p>
            <a:pPr lvl="1" rtl="0">
              <a:spcBef>
                <a:spcPts val="48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Every colony but Georgia sent representatives</a:t>
            </a:r>
          </a:p>
          <a:p>
            <a:pPr lvl="1" rtl="0">
              <a:spcBef>
                <a:spcPts val="48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Sent petition to king</a:t>
            </a:r>
          </a:p>
          <a:p>
            <a:pPr lvl="1" rtl="0">
              <a:spcBef>
                <a:spcPts val="48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Agreed to enforce boycotts</a:t>
            </a:r>
          </a:p>
          <a:p>
            <a:pPr lvl="1" rtl="0">
              <a:spcBef>
                <a:spcPts val="48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Each colony would set up militias</a:t>
            </a:r>
          </a:p>
          <a:p>
            <a:pPr lvl="1" rtl="0">
              <a:spcBef>
                <a:spcPts val="48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Meet following May if need be</a:t>
            </a:r>
          </a:p>
          <a:p>
            <a:pPr indent="-463550" lvl="0" marL="463550" marR="0" rtl="0" algn="l">
              <a:lnSpc>
                <a:spcPct val="100000"/>
              </a:lnSpc>
              <a:spcBef>
                <a:spcPts val="2000"/>
              </a:spcBef>
              <a:spcAft>
                <a:spcPts val="0"/>
              </a:spcAft>
              <a:buClr>
                <a:schemeClr val="dk1"/>
              </a:buClr>
              <a:buSzPct val="90000"/>
              <a:buFont typeface="Noto Sans Symbols"/>
              <a:buChar char="▪"/>
            </a:pPr>
            <a:r>
              <a:t/>
            </a:r>
            <a:endParaRPr/>
          </a:p>
        </p:txBody>
      </p:sp>
      <p:sp>
        <p:nvSpPr>
          <p:cNvPr id="161" name="Shape 161"/>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62" name="Shape 162"/>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continental-congress-hero-H.jpeg" id="163" name="Shape 163"/>
          <p:cNvPicPr preferRelativeResize="0"/>
          <p:nvPr/>
        </p:nvPicPr>
        <p:blipFill>
          <a:blip r:embed="rId3">
            <a:alphaModFix/>
          </a:blip>
          <a:stretch>
            <a:fillRect/>
          </a:stretch>
        </p:blipFill>
        <p:spPr>
          <a:xfrm>
            <a:off x="526949" y="4186950"/>
            <a:ext cx="8431299" cy="2671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915150" y="341887"/>
            <a:ext cx="7313700" cy="868500"/>
          </a:xfrm>
          <a:prstGeom prst="rect">
            <a:avLst/>
          </a:prstGeom>
        </p:spPr>
        <p:txBody>
          <a:bodyPr anchorCtr="0" anchor="ctr" bIns="91425" lIns="91425" rIns="91425" wrap="square" tIns="91425">
            <a:noAutofit/>
          </a:bodyPr>
          <a:lstStyle/>
          <a:p>
            <a:pPr lvl="0">
              <a:spcBef>
                <a:spcPts val="0"/>
              </a:spcBef>
              <a:buNone/>
            </a:pPr>
            <a:r>
              <a:rPr lang="en-US">
                <a:solidFill>
                  <a:srgbClr val="0000FF"/>
                </a:solidFill>
              </a:rPr>
              <a:t>Lexington &amp; Concord</a:t>
            </a:r>
            <a:r>
              <a:rPr lang="en-US"/>
              <a:t> </a:t>
            </a:r>
          </a:p>
        </p:txBody>
      </p:sp>
      <p:sp>
        <p:nvSpPr>
          <p:cNvPr id="170" name="Shape 170"/>
          <p:cNvSpPr txBox="1"/>
          <p:nvPr>
            <p:ph idx="1" type="body"/>
          </p:nvPr>
        </p:nvSpPr>
        <p:spPr>
          <a:xfrm>
            <a:off x="289125" y="1371725"/>
            <a:ext cx="5116500" cy="5122800"/>
          </a:xfrm>
          <a:prstGeom prst="rect">
            <a:avLst/>
          </a:prstGeom>
        </p:spPr>
        <p:txBody>
          <a:bodyPr anchorCtr="0" anchor="t" bIns="91425" lIns="91425" rIns="91425" wrap="square" tIns="91425">
            <a:noAutofit/>
          </a:bodyPr>
          <a:lstStyle/>
          <a:p>
            <a:pPr indent="-431800" lvl="0" marL="457200" rtl="0">
              <a:lnSpc>
                <a:spcPct val="90000"/>
              </a:lnSpc>
              <a:spcBef>
                <a:spcPts val="0"/>
              </a:spcBef>
              <a:buClr>
                <a:srgbClr val="000000"/>
              </a:buClr>
              <a:buSzPct val="133333"/>
              <a:buFont typeface="Times New Roman"/>
            </a:pPr>
            <a:r>
              <a:rPr lang="en-US" sz="2400">
                <a:solidFill>
                  <a:srgbClr val="000000"/>
                </a:solidFill>
                <a:latin typeface="Times New Roman"/>
                <a:ea typeface="Times New Roman"/>
                <a:cs typeface="Times New Roman"/>
                <a:sym typeface="Times New Roman"/>
              </a:rPr>
              <a:t>Massachusetts militia </a:t>
            </a:r>
            <a:r>
              <a:rPr lang="en-US">
                <a:solidFill>
                  <a:srgbClr val="000000"/>
                </a:solidFill>
                <a:latin typeface="Times New Roman"/>
                <a:ea typeface="Times New Roman"/>
                <a:cs typeface="Times New Roman"/>
                <a:sym typeface="Times New Roman"/>
              </a:rPr>
              <a:t>ready</a:t>
            </a:r>
          </a:p>
          <a:p>
            <a:pPr indent="482600" lvl="1" rtl="0">
              <a:lnSpc>
                <a:spcPct val="90000"/>
              </a:lnSpc>
              <a:spcBef>
                <a:spcPts val="0"/>
              </a:spcBef>
              <a:buClr>
                <a:srgbClr val="0000FF"/>
              </a:buClr>
              <a:buSzPct val="133333"/>
              <a:buFont typeface="Times New Roman"/>
            </a:pPr>
            <a:r>
              <a:rPr b="1" i="1" lang="en-US" sz="2400">
                <a:solidFill>
                  <a:srgbClr val="0000FF"/>
                </a:solidFill>
                <a:latin typeface="Times New Roman"/>
                <a:ea typeface="Times New Roman"/>
                <a:cs typeface="Times New Roman"/>
                <a:sym typeface="Times New Roman"/>
              </a:rPr>
              <a:t>Minutemen </a:t>
            </a:r>
          </a:p>
          <a:p>
            <a:pPr indent="482600" lvl="1" rtl="0">
              <a:lnSpc>
                <a:spcPct val="90000"/>
              </a:lnSpc>
              <a:spcBef>
                <a:spcPts val="0"/>
              </a:spcBef>
              <a:buClr>
                <a:srgbClr val="000000"/>
              </a:buClr>
              <a:buSzPct val="133333"/>
              <a:buFont typeface="Times New Roman"/>
            </a:pPr>
            <a:r>
              <a:rPr lang="en-US" sz="2400">
                <a:solidFill>
                  <a:srgbClr val="000000"/>
                </a:solidFill>
                <a:latin typeface="Times New Roman"/>
                <a:ea typeface="Times New Roman"/>
                <a:cs typeface="Times New Roman"/>
                <a:sym typeface="Times New Roman"/>
              </a:rPr>
              <a:t>Collecting weapons and gunpowder</a:t>
            </a:r>
          </a:p>
          <a:p>
            <a:pPr indent="-381000" lvl="0" marL="457200" rtl="0">
              <a:lnSpc>
                <a:spcPct val="90000"/>
              </a:lnSpc>
              <a:spcBef>
                <a:spcPts val="0"/>
              </a:spcBef>
              <a:buClr>
                <a:srgbClr val="000000"/>
              </a:buClr>
              <a:buSzPct val="100000"/>
              <a:buFont typeface="Times New Roman"/>
            </a:pPr>
            <a:r>
              <a:rPr lang="en-US" sz="2400">
                <a:solidFill>
                  <a:srgbClr val="000000"/>
                </a:solidFill>
                <a:latin typeface="Times New Roman"/>
                <a:ea typeface="Times New Roman"/>
                <a:cs typeface="Times New Roman"/>
                <a:sym typeface="Times New Roman"/>
              </a:rPr>
              <a:t>Britain had 7,000 troops in colonies</a:t>
            </a:r>
          </a:p>
          <a:p>
            <a:pPr indent="533400" lvl="1" rtl="0">
              <a:lnSpc>
                <a:spcPct val="90000"/>
              </a:lnSpc>
              <a:spcBef>
                <a:spcPts val="0"/>
              </a:spcBef>
              <a:buClr>
                <a:srgbClr val="000000"/>
              </a:buClr>
              <a:buSzPct val="100000"/>
              <a:buFont typeface="Times New Roman"/>
            </a:pPr>
            <a:r>
              <a:rPr lang="en-US" sz="2400">
                <a:solidFill>
                  <a:srgbClr val="000000"/>
                </a:solidFill>
                <a:latin typeface="Times New Roman"/>
                <a:ea typeface="Times New Roman"/>
                <a:cs typeface="Times New Roman"/>
                <a:sym typeface="Times New Roman"/>
              </a:rPr>
              <a:t>April 1775</a:t>
            </a:r>
          </a:p>
          <a:p>
            <a:pPr indent="-381000" lvl="2" marL="1371600" rtl="0">
              <a:lnSpc>
                <a:spcPct val="90000"/>
              </a:lnSpc>
              <a:spcBef>
                <a:spcPts val="0"/>
              </a:spcBef>
              <a:buClr>
                <a:srgbClr val="000000"/>
              </a:buClr>
              <a:buSzPct val="100000"/>
              <a:buFont typeface="Times New Roman"/>
            </a:pPr>
            <a:r>
              <a:rPr lang="en-US" sz="2400">
                <a:solidFill>
                  <a:srgbClr val="000000"/>
                </a:solidFill>
                <a:latin typeface="Times New Roman"/>
                <a:ea typeface="Times New Roman"/>
                <a:cs typeface="Times New Roman"/>
                <a:sym typeface="Times New Roman"/>
              </a:rPr>
              <a:t>British General Thomas Gage orders 700 soldiers to march to town of Concord</a:t>
            </a:r>
          </a:p>
          <a:p>
            <a:pPr indent="-457200" lvl="2" marL="1371600" rtl="0">
              <a:lnSpc>
                <a:spcPct val="90000"/>
              </a:lnSpc>
              <a:spcBef>
                <a:spcPts val="480"/>
              </a:spcBef>
              <a:buClr>
                <a:srgbClr val="000000"/>
              </a:buClr>
              <a:buSzPct val="100000"/>
              <a:buFont typeface="Arial"/>
            </a:pPr>
            <a:r>
              <a:rPr lang="en-US" sz="2400">
                <a:solidFill>
                  <a:srgbClr val="000000"/>
                </a:solidFill>
                <a:latin typeface="Times New Roman"/>
                <a:ea typeface="Times New Roman"/>
                <a:cs typeface="Times New Roman"/>
                <a:sym typeface="Times New Roman"/>
              </a:rPr>
              <a:t>Colonist watched troop movement</a:t>
            </a:r>
          </a:p>
          <a:p>
            <a:pPr indent="-254000" lvl="3" marL="1600200" rtl="0">
              <a:lnSpc>
                <a:spcPct val="90000"/>
              </a:lnSpc>
              <a:spcBef>
                <a:spcPts val="480"/>
              </a:spcBef>
              <a:buClr>
                <a:srgbClr val="000000"/>
              </a:buClr>
              <a:buSzPct val="100000"/>
              <a:buFont typeface="Times New Roman"/>
            </a:pPr>
            <a:r>
              <a:rPr lang="en-US" sz="2400">
                <a:solidFill>
                  <a:srgbClr val="0000FF"/>
                </a:solidFill>
                <a:latin typeface="Times New Roman"/>
                <a:ea typeface="Times New Roman"/>
                <a:cs typeface="Times New Roman"/>
                <a:sym typeface="Times New Roman"/>
              </a:rPr>
              <a:t>Paul Revere </a:t>
            </a:r>
            <a:r>
              <a:rPr lang="en-US" sz="2400">
                <a:solidFill>
                  <a:srgbClr val="000000"/>
                </a:solidFill>
                <a:latin typeface="Times New Roman"/>
                <a:ea typeface="Times New Roman"/>
                <a:cs typeface="Times New Roman"/>
                <a:sym typeface="Times New Roman"/>
              </a:rPr>
              <a:t>warned the minutemen</a:t>
            </a:r>
          </a:p>
        </p:txBody>
      </p:sp>
      <p:pic>
        <p:nvPicPr>
          <p:cNvPr descr="00038335.jpg" id="171" name="Shape 171"/>
          <p:cNvPicPr preferRelativeResize="0"/>
          <p:nvPr/>
        </p:nvPicPr>
        <p:blipFill>
          <a:blip r:embed="rId3">
            <a:alphaModFix/>
          </a:blip>
          <a:stretch>
            <a:fillRect/>
          </a:stretch>
        </p:blipFill>
        <p:spPr>
          <a:xfrm>
            <a:off x="5224175" y="1895649"/>
            <a:ext cx="3765725" cy="4598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914400" y="503237"/>
            <a:ext cx="7313700" cy="868500"/>
          </a:xfrm>
          <a:prstGeom prst="rect">
            <a:avLst/>
          </a:prstGeom>
        </p:spPr>
        <p:txBody>
          <a:bodyPr anchorCtr="0" anchor="ctr" bIns="91425" lIns="91425" rIns="91425" wrap="square" tIns="91425">
            <a:noAutofit/>
          </a:bodyPr>
          <a:lstStyle/>
          <a:p>
            <a:pPr lvl="0">
              <a:spcBef>
                <a:spcPts val="0"/>
              </a:spcBef>
              <a:buNone/>
            </a:pPr>
            <a:r>
              <a:rPr lang="en-US"/>
              <a:t>Lexington &amp; Concord</a:t>
            </a:r>
          </a:p>
        </p:txBody>
      </p:sp>
      <p:sp>
        <p:nvSpPr>
          <p:cNvPr id="178" name="Shape 178"/>
          <p:cNvSpPr txBox="1"/>
          <p:nvPr>
            <p:ph idx="1" type="body"/>
          </p:nvPr>
        </p:nvSpPr>
        <p:spPr>
          <a:xfrm>
            <a:off x="915150" y="726275"/>
            <a:ext cx="7313700" cy="3742200"/>
          </a:xfrm>
          <a:prstGeom prst="rect">
            <a:avLst/>
          </a:prstGeom>
        </p:spPr>
        <p:txBody>
          <a:bodyPr anchorCtr="0" anchor="t" bIns="91425" lIns="91425" rIns="91425" wrap="square" tIns="91425">
            <a:noAutofit/>
          </a:bodyPr>
          <a:lstStyle/>
          <a:p>
            <a:pPr indent="0" lvl="0" marL="0" rtl="0">
              <a:lnSpc>
                <a:spcPct val="90000"/>
              </a:lnSpc>
              <a:spcBef>
                <a:spcPts val="0"/>
              </a:spcBef>
              <a:buNone/>
            </a:pPr>
            <a:r>
              <a:t/>
            </a:r>
            <a:endParaRPr sz="3200">
              <a:solidFill>
                <a:srgbClr val="000000"/>
              </a:solidFill>
              <a:latin typeface="Times New Roman"/>
              <a:ea typeface="Times New Roman"/>
              <a:cs typeface="Times New Roman"/>
              <a:sym typeface="Times New Roman"/>
            </a:endParaRPr>
          </a:p>
          <a:p>
            <a:pPr indent="-533400" lvl="1" marL="990600" rtl="0">
              <a:lnSpc>
                <a:spcPct val="90000"/>
              </a:lnSpc>
              <a:spcBef>
                <a:spcPts val="480"/>
              </a:spcBef>
              <a:buClr>
                <a:srgbClr val="000000"/>
              </a:buClr>
              <a:buSzPct val="100000"/>
              <a:buFont typeface="Arial"/>
            </a:pPr>
            <a:r>
              <a:rPr lang="en-US" sz="2400">
                <a:solidFill>
                  <a:srgbClr val="000000"/>
                </a:solidFill>
                <a:latin typeface="Times New Roman"/>
                <a:ea typeface="Times New Roman"/>
                <a:cs typeface="Times New Roman"/>
                <a:sym typeface="Times New Roman"/>
              </a:rPr>
              <a:t>70 minutemen assembled in town of Lexington</a:t>
            </a:r>
          </a:p>
          <a:p>
            <a:pPr indent="-533400" lvl="1" marL="990600" rtl="0">
              <a:lnSpc>
                <a:spcPct val="90000"/>
              </a:lnSpc>
              <a:spcBef>
                <a:spcPts val="480"/>
              </a:spcBef>
              <a:buClr>
                <a:srgbClr val="000000"/>
              </a:buClr>
              <a:buSzPct val="100000"/>
              <a:buFont typeface="Arial"/>
            </a:pPr>
            <a:r>
              <a:rPr lang="en-US" sz="2400">
                <a:solidFill>
                  <a:srgbClr val="000000"/>
                </a:solidFill>
                <a:latin typeface="Times New Roman"/>
                <a:ea typeface="Times New Roman"/>
                <a:cs typeface="Times New Roman"/>
                <a:sym typeface="Times New Roman"/>
              </a:rPr>
              <a:t>Shot rang out-8 minutemen dead</a:t>
            </a:r>
          </a:p>
          <a:p>
            <a:pPr indent="-533400" lvl="1" marL="990600" rtl="0">
              <a:lnSpc>
                <a:spcPct val="90000"/>
              </a:lnSpc>
              <a:spcBef>
                <a:spcPts val="480"/>
              </a:spcBef>
              <a:buClr>
                <a:srgbClr val="000000"/>
              </a:buClr>
              <a:buSzPct val="100000"/>
              <a:buFont typeface="Arial"/>
            </a:pPr>
            <a:r>
              <a:rPr lang="en-US" sz="2400">
                <a:solidFill>
                  <a:srgbClr val="000000"/>
                </a:solidFill>
                <a:latin typeface="Times New Roman"/>
                <a:ea typeface="Times New Roman"/>
                <a:cs typeface="Times New Roman"/>
                <a:sym typeface="Times New Roman"/>
              </a:rPr>
              <a:t>British continued on to Concord</a:t>
            </a:r>
          </a:p>
          <a:p>
            <a:pPr indent="-482600" lvl="2" marL="1371600" rtl="0">
              <a:lnSpc>
                <a:spcPct val="90000"/>
              </a:lnSpc>
              <a:spcBef>
                <a:spcPts val="480"/>
              </a:spcBef>
              <a:buClr>
                <a:srgbClr val="000000"/>
              </a:buClr>
              <a:buSzPct val="100000"/>
              <a:buFont typeface="Times New Roman"/>
            </a:pPr>
            <a:r>
              <a:rPr lang="en-US" sz="2400">
                <a:solidFill>
                  <a:srgbClr val="000000"/>
                </a:solidFill>
                <a:latin typeface="Times New Roman"/>
                <a:ea typeface="Times New Roman"/>
                <a:cs typeface="Times New Roman"/>
                <a:sym typeface="Times New Roman"/>
              </a:rPr>
              <a:t>Second skirmish </a:t>
            </a:r>
          </a:p>
          <a:p>
            <a:pPr indent="-533400" lvl="1" marL="990600" rtl="0">
              <a:lnSpc>
                <a:spcPct val="90000"/>
              </a:lnSpc>
              <a:spcBef>
                <a:spcPts val="480"/>
              </a:spcBef>
              <a:buClr>
                <a:srgbClr val="000000"/>
              </a:buClr>
              <a:buSzPct val="100000"/>
              <a:buFont typeface="Arial"/>
            </a:pPr>
            <a:r>
              <a:rPr lang="en-US" sz="2400">
                <a:solidFill>
                  <a:srgbClr val="000000"/>
                </a:solidFill>
                <a:latin typeface="Times New Roman"/>
                <a:ea typeface="Times New Roman"/>
                <a:cs typeface="Times New Roman"/>
                <a:sym typeface="Times New Roman"/>
              </a:rPr>
              <a:t>Colonists pushed the British back to Boston</a:t>
            </a:r>
          </a:p>
          <a:p>
            <a:pPr indent="-457200" lvl="2" marL="1371600" rtl="0">
              <a:lnSpc>
                <a:spcPct val="90000"/>
              </a:lnSpc>
              <a:spcBef>
                <a:spcPts val="400"/>
              </a:spcBef>
              <a:buClr>
                <a:srgbClr val="000000"/>
              </a:buClr>
              <a:buSzPct val="100000"/>
              <a:buFont typeface="Arial"/>
            </a:pPr>
            <a:r>
              <a:rPr lang="en-US">
                <a:solidFill>
                  <a:srgbClr val="000000"/>
                </a:solidFill>
                <a:latin typeface="Times New Roman"/>
                <a:ea typeface="Times New Roman"/>
                <a:cs typeface="Times New Roman"/>
                <a:sym typeface="Times New Roman"/>
              </a:rPr>
              <a:t>By the time they reached Boston, nearly 300 dead</a:t>
            </a:r>
          </a:p>
          <a:p>
            <a:pPr indent="0" lvl="0" marL="457200" rtl="0">
              <a:lnSpc>
                <a:spcPct val="90000"/>
              </a:lnSpc>
              <a:spcBef>
                <a:spcPts val="400"/>
              </a:spcBef>
              <a:buNone/>
            </a:pPr>
            <a:r>
              <a:t/>
            </a:r>
            <a:endParaRPr>
              <a:solidFill>
                <a:srgbClr val="000000"/>
              </a:solidFill>
              <a:latin typeface="Times New Roman"/>
              <a:ea typeface="Times New Roman"/>
              <a:cs typeface="Times New Roman"/>
              <a:sym typeface="Times New Roman"/>
            </a:endParaRPr>
          </a:p>
          <a:p>
            <a:pPr indent="0" lvl="0" marL="457200" rtl="0">
              <a:lnSpc>
                <a:spcPct val="90000"/>
              </a:lnSpc>
              <a:spcBef>
                <a:spcPts val="400"/>
              </a:spcBef>
              <a:buNone/>
            </a:pPr>
            <a:r>
              <a:t/>
            </a:r>
            <a:endParaRPr>
              <a:solidFill>
                <a:srgbClr val="000000"/>
              </a:solidFill>
              <a:latin typeface="Times New Roman"/>
              <a:ea typeface="Times New Roman"/>
              <a:cs typeface="Times New Roman"/>
              <a:sym typeface="Times New Roman"/>
            </a:endParaRPr>
          </a:p>
        </p:txBody>
      </p:sp>
      <p:sp>
        <p:nvSpPr>
          <p:cNvPr descr="History Teachers - Buy history resources for your classes including worksheets, homeworks, tests, and presentations at:  http://www.teacherspayteachers.com/Store/Patrick-Gray   Find extra credit materials for your own classroom and make a donation at:  http://mrgrayhistory.blogspot.com/" id="179" name="Shape 179" title="Revolution   Lexington &amp; Concord">
            <a:hlinkClick r:id="rId3"/>
          </p:cNvPr>
          <p:cNvSpPr/>
          <p:nvPr/>
        </p:nvSpPr>
        <p:spPr>
          <a:xfrm>
            <a:off x="1908750" y="4074475"/>
            <a:ext cx="5325025" cy="269430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685800" y="609600"/>
            <a:ext cx="77724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lang="en-US">
                <a:latin typeface="Book Antiqua"/>
                <a:ea typeface="Book Antiqua"/>
                <a:cs typeface="Book Antiqua"/>
                <a:sym typeface="Book Antiqua"/>
              </a:rPr>
              <a:t>Continental Congress</a:t>
            </a:r>
          </a:p>
        </p:txBody>
      </p:sp>
      <p:sp>
        <p:nvSpPr>
          <p:cNvPr id="186" name="Shape 186"/>
          <p:cNvSpPr txBox="1"/>
          <p:nvPr>
            <p:ph idx="1" type="body"/>
          </p:nvPr>
        </p:nvSpPr>
        <p:spPr>
          <a:xfrm>
            <a:off x="685800" y="1981200"/>
            <a:ext cx="3809999" cy="4114800"/>
          </a:xfrm>
          <a:prstGeom prst="rect">
            <a:avLst/>
          </a:prstGeom>
          <a:noFill/>
          <a:ln>
            <a:noFill/>
          </a:ln>
        </p:spPr>
        <p:txBody>
          <a:bodyPr anchorCtr="0" anchor="t" bIns="45700" lIns="91425" rIns="91425" wrap="square" tIns="45700">
            <a:noAutofit/>
          </a:bodyPr>
          <a:lstStyle/>
          <a:p>
            <a:pPr indent="-463550" lvl="0" marL="463550" marR="0" rtl="0" algn="l">
              <a:lnSpc>
                <a:spcPct val="90000"/>
              </a:lnSpc>
              <a:spcBef>
                <a:spcPts val="0"/>
              </a:spcBef>
              <a:spcAft>
                <a:spcPts val="0"/>
              </a:spcAft>
              <a:buClr>
                <a:schemeClr val="dk1"/>
              </a:buClr>
              <a:buSzPct val="105000"/>
              <a:buFont typeface="Book Antiqua"/>
              <a:buChar char="•"/>
            </a:pPr>
            <a:r>
              <a:rPr lang="en-US" sz="2400">
                <a:latin typeface="Book Antiqua"/>
                <a:ea typeface="Book Antiqua"/>
                <a:cs typeface="Book Antiqua"/>
                <a:sym typeface="Book Antiqua"/>
              </a:rPr>
              <a:t>Second Continental Congress- 1775</a:t>
            </a:r>
          </a:p>
          <a:p>
            <a:pPr indent="457200" lvl="1" marR="0" rtl="0" algn="l">
              <a:lnSpc>
                <a:spcPct val="90000"/>
              </a:lnSpc>
              <a:spcBef>
                <a:spcPts val="0"/>
              </a:spcBef>
              <a:spcAft>
                <a:spcPts val="0"/>
              </a:spcAft>
              <a:buClr>
                <a:schemeClr val="dk1"/>
              </a:buClr>
              <a:buSzPct val="98181"/>
              <a:buFont typeface="Book Antiqua"/>
              <a:buChar char="•"/>
            </a:pPr>
            <a:r>
              <a:rPr lang="en-US" sz="2200">
                <a:latin typeface="Book Antiqua"/>
                <a:ea typeface="Book Antiqua"/>
                <a:cs typeface="Book Antiqua"/>
                <a:sym typeface="Book Antiqua"/>
              </a:rPr>
              <a:t>creation of the Continental Army</a:t>
            </a:r>
          </a:p>
          <a:p>
            <a:pPr indent="457200" lvl="1" marR="0" rtl="0" algn="l">
              <a:lnSpc>
                <a:spcPct val="90000"/>
              </a:lnSpc>
              <a:spcBef>
                <a:spcPts val="0"/>
              </a:spcBef>
              <a:spcAft>
                <a:spcPts val="0"/>
              </a:spcAft>
              <a:buClr>
                <a:schemeClr val="dk1"/>
              </a:buClr>
              <a:buSzPct val="98181"/>
              <a:buFont typeface="Book Antiqua"/>
              <a:buChar char="•"/>
            </a:pPr>
            <a:r>
              <a:rPr lang="en-US" sz="2200">
                <a:latin typeface="Book Antiqua"/>
                <a:ea typeface="Book Antiqua"/>
                <a:cs typeface="Book Antiqua"/>
                <a:sym typeface="Book Antiqua"/>
              </a:rPr>
              <a:t>George Washington in charge</a:t>
            </a:r>
          </a:p>
          <a:p>
            <a:pPr indent="457200" lvl="1" marR="0" rtl="0" algn="l">
              <a:lnSpc>
                <a:spcPct val="90000"/>
              </a:lnSpc>
              <a:spcBef>
                <a:spcPts val="0"/>
              </a:spcBef>
              <a:spcAft>
                <a:spcPts val="0"/>
              </a:spcAft>
              <a:buClr>
                <a:schemeClr val="dk1"/>
              </a:buClr>
              <a:buSzPct val="98181"/>
              <a:buFont typeface="Book Antiqua"/>
              <a:buChar char="•"/>
            </a:pPr>
            <a:r>
              <a:rPr lang="en-US">
                <a:latin typeface="Book Antiqua"/>
                <a:ea typeface="Book Antiqua"/>
                <a:cs typeface="Book Antiqua"/>
                <a:sym typeface="Book Antiqua"/>
              </a:rPr>
              <a:t>Independence proposed </a:t>
            </a:r>
          </a:p>
          <a:p>
            <a:pPr indent="0" lvl="0" marL="0" rtl="0">
              <a:spcBef>
                <a:spcPts val="0"/>
              </a:spcBef>
              <a:buNone/>
            </a:pPr>
            <a:r>
              <a:t/>
            </a:r>
            <a:endParaRPr sz="2200">
              <a:latin typeface="Book Antiqua"/>
              <a:ea typeface="Book Antiqua"/>
              <a:cs typeface="Book Antiqua"/>
              <a:sym typeface="Book Antiqua"/>
            </a:endParaRPr>
          </a:p>
          <a:p>
            <a:pPr indent="0" lvl="0" marL="457200" marR="0" rtl="0" algn="l">
              <a:lnSpc>
                <a:spcPct val="90000"/>
              </a:lnSpc>
              <a:spcBef>
                <a:spcPts val="600"/>
              </a:spcBef>
              <a:spcAft>
                <a:spcPts val="0"/>
              </a:spcAft>
              <a:buNone/>
            </a:pPr>
            <a:r>
              <a:t/>
            </a:r>
            <a:endParaRPr>
              <a:latin typeface="Book Antiqua"/>
              <a:ea typeface="Book Antiqua"/>
              <a:cs typeface="Book Antiqua"/>
              <a:sym typeface="Book Antiqua"/>
            </a:endParaRPr>
          </a:p>
          <a:p>
            <a:pPr indent="-463550" lvl="0" marL="463550" marR="0" rtl="0" algn="l">
              <a:spcBef>
                <a:spcPts val="2000"/>
              </a:spcBef>
              <a:spcAft>
                <a:spcPts val="0"/>
              </a:spcAft>
              <a:buClr>
                <a:schemeClr val="dk1"/>
              </a:buClr>
              <a:buSzPct val="90000"/>
              <a:buFont typeface="Sorts Mill Goudy"/>
              <a:buNone/>
            </a:pPr>
            <a:r>
              <a:t/>
            </a:r>
            <a:endParaRPr b="0" i="0" sz="2000" u="none" cap="none" strike="noStrike">
              <a:solidFill>
                <a:schemeClr val="dk1"/>
              </a:solidFill>
              <a:latin typeface="Book Antiqua"/>
              <a:ea typeface="Book Antiqua"/>
              <a:cs typeface="Book Antiqua"/>
              <a:sym typeface="Book Antiqua"/>
            </a:endParaRPr>
          </a:p>
        </p:txBody>
      </p:sp>
      <p:sp>
        <p:nvSpPr>
          <p:cNvPr id="187" name="Shape 187"/>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8" name="Shape 188"/>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Congress_voting_independence.jpg" id="189" name="Shape 189"/>
          <p:cNvPicPr preferRelativeResize="0"/>
          <p:nvPr/>
        </p:nvPicPr>
        <p:blipFill>
          <a:blip r:embed="rId3">
            <a:alphaModFix/>
          </a:blip>
          <a:stretch>
            <a:fillRect/>
          </a:stretch>
        </p:blipFill>
        <p:spPr>
          <a:xfrm>
            <a:off x="4740275" y="1981200"/>
            <a:ext cx="4114625" cy="4324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685800" y="609600"/>
            <a:ext cx="7772400" cy="1143000"/>
          </a:xfrm>
          <a:prstGeom prst="rect">
            <a:avLst/>
          </a:prstGeom>
        </p:spPr>
        <p:txBody>
          <a:bodyPr anchorCtr="0" anchor="ctr" bIns="91425" lIns="91425" rIns="91425" wrap="square" tIns="91425">
            <a:noAutofit/>
          </a:bodyPr>
          <a:lstStyle/>
          <a:p>
            <a:pPr lvl="0" algn="l">
              <a:spcBef>
                <a:spcPts val="0"/>
              </a:spcBef>
              <a:buNone/>
            </a:pPr>
            <a:r>
              <a:rPr lang="en-US"/>
              <a:t>It’s…. Common Sense </a:t>
            </a:r>
          </a:p>
        </p:txBody>
      </p:sp>
      <p:sp>
        <p:nvSpPr>
          <p:cNvPr id="196" name="Shape 196"/>
          <p:cNvSpPr txBox="1"/>
          <p:nvPr>
            <p:ph idx="1" type="body"/>
          </p:nvPr>
        </p:nvSpPr>
        <p:spPr>
          <a:xfrm>
            <a:off x="685800" y="1981200"/>
            <a:ext cx="3810000" cy="4114800"/>
          </a:xfrm>
          <a:prstGeom prst="rect">
            <a:avLst/>
          </a:prstGeom>
        </p:spPr>
        <p:txBody>
          <a:bodyPr anchorCtr="0" anchor="t" bIns="91425" lIns="91425" rIns="91425" wrap="square" tIns="91425">
            <a:noAutofit/>
          </a:bodyPr>
          <a:lstStyle/>
          <a:p>
            <a:pPr indent="-228600" lvl="0" marL="457200" rtl="0">
              <a:spcBef>
                <a:spcPts val="0"/>
              </a:spcBef>
            </a:pPr>
            <a:r>
              <a:rPr lang="en-US"/>
              <a:t>Thomas Paine published a pamphlet</a:t>
            </a:r>
          </a:p>
          <a:p>
            <a:pPr indent="685800" lvl="1" rtl="0">
              <a:spcBef>
                <a:spcPts val="0"/>
              </a:spcBef>
              <a:buClr>
                <a:srgbClr val="0000FF"/>
              </a:buClr>
            </a:pPr>
            <a:r>
              <a:rPr i="1" lang="en-US">
                <a:solidFill>
                  <a:srgbClr val="0000FF"/>
                </a:solidFill>
              </a:rPr>
              <a:t>Common Sense</a:t>
            </a:r>
          </a:p>
          <a:p>
            <a:pPr indent="-228600" lvl="0" marL="457200" rtl="0">
              <a:spcBef>
                <a:spcPts val="0"/>
              </a:spcBef>
            </a:pPr>
            <a:r>
              <a:rPr lang="en-US"/>
              <a:t>Argued that colonists break away from Britain government</a:t>
            </a:r>
          </a:p>
          <a:p>
            <a:pPr indent="-228600" lvl="0" marL="457200" rtl="0">
              <a:spcBef>
                <a:spcPts val="0"/>
              </a:spcBef>
            </a:pPr>
            <a:r>
              <a:rPr lang="en-US"/>
              <a:t>Popular book</a:t>
            </a:r>
          </a:p>
          <a:p>
            <a:pPr indent="-228600" lvl="0" marL="457200" rtl="0">
              <a:spcBef>
                <a:spcPts val="0"/>
              </a:spcBef>
            </a:pPr>
            <a:r>
              <a:rPr lang="en-US"/>
              <a:t>Turns fight for rights into fight for independence </a:t>
            </a:r>
          </a:p>
        </p:txBody>
      </p:sp>
      <p:sp>
        <p:nvSpPr>
          <p:cNvPr id="197" name="Shape 197"/>
          <p:cNvSpPr txBox="1"/>
          <p:nvPr>
            <p:ph idx="2" type="body"/>
          </p:nvPr>
        </p:nvSpPr>
        <p:spPr>
          <a:xfrm>
            <a:off x="4648200" y="1981200"/>
            <a:ext cx="3810000" cy="41148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thomas_paine-720.jpg" id="198" name="Shape 198"/>
          <p:cNvPicPr preferRelativeResize="0"/>
          <p:nvPr/>
        </p:nvPicPr>
        <p:blipFill>
          <a:blip r:embed="rId3">
            <a:alphaModFix/>
          </a:blip>
          <a:stretch>
            <a:fillRect/>
          </a:stretch>
        </p:blipFill>
        <p:spPr>
          <a:xfrm>
            <a:off x="4502525" y="1981200"/>
            <a:ext cx="4101350" cy="411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914400" y="503237"/>
            <a:ext cx="7313612" cy="8683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Book Antiqua"/>
              <a:buNone/>
            </a:pPr>
            <a:r>
              <a:rPr b="0" i="0" lang="en-US" sz="4600" u="none" cap="none" strike="noStrike">
                <a:solidFill>
                  <a:schemeClr val="dk1"/>
                </a:solidFill>
                <a:latin typeface="Book Antiqua"/>
                <a:ea typeface="Book Antiqua"/>
                <a:cs typeface="Book Antiqua"/>
                <a:sym typeface="Book Antiqua"/>
              </a:rPr>
              <a:t>Battle Bunker Hill, MA</a:t>
            </a:r>
          </a:p>
        </p:txBody>
      </p:sp>
      <p:sp>
        <p:nvSpPr>
          <p:cNvPr id="204" name="Shape 204"/>
          <p:cNvSpPr txBox="1"/>
          <p:nvPr>
            <p:ph idx="1" type="body"/>
          </p:nvPr>
        </p:nvSpPr>
        <p:spPr>
          <a:xfrm>
            <a:off x="412375" y="1401000"/>
            <a:ext cx="4690800" cy="40560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0000"/>
              <a:buFont typeface="Noto Sans Symbols"/>
              <a:buChar char="▪"/>
            </a:pPr>
            <a:r>
              <a:rPr lang="en-US">
                <a:latin typeface="Book Antiqua"/>
                <a:ea typeface="Book Antiqua"/>
                <a:cs typeface="Book Antiqua"/>
                <a:sym typeface="Book Antiqua"/>
              </a:rPr>
              <a:t>June 17, 1775</a:t>
            </a:r>
          </a:p>
          <a:p>
            <a:pPr lvl="1" marR="0" rtl="0" algn="l">
              <a:lnSpc>
                <a:spcPct val="100000"/>
              </a:lnSpc>
              <a:spcBef>
                <a:spcPts val="0"/>
              </a:spcBef>
              <a:spcAft>
                <a:spcPts val="0"/>
              </a:spcAft>
              <a:buClr>
                <a:schemeClr val="dk1"/>
              </a:buClr>
              <a:buSzPct val="98181"/>
              <a:buFont typeface="Noto Sans Symbols"/>
              <a:buChar char="▪"/>
            </a:pPr>
            <a:r>
              <a:rPr lang="en-US">
                <a:latin typeface="Book Antiqua"/>
                <a:ea typeface="Book Antiqua"/>
                <a:cs typeface="Book Antiqua"/>
                <a:sym typeface="Book Antiqua"/>
              </a:rPr>
              <a:t>Britain attacked Bunker HIll, MA</a:t>
            </a:r>
          </a:p>
          <a:p>
            <a:pPr indent="-463550" lvl="0" marL="463550" marR="0" rtl="0" algn="l">
              <a:lnSpc>
                <a:spcPct val="100000"/>
              </a:lnSpc>
              <a:spcBef>
                <a:spcPts val="0"/>
              </a:spcBef>
              <a:spcAft>
                <a:spcPts val="0"/>
              </a:spcAft>
              <a:buClr>
                <a:schemeClr val="dk1"/>
              </a:buClr>
              <a:buSzPct val="90000"/>
              <a:buFont typeface="Noto Sans Symbols"/>
              <a:buChar char="▪"/>
            </a:pPr>
            <a:r>
              <a:rPr lang="en-US">
                <a:latin typeface="Book Antiqua"/>
                <a:ea typeface="Book Antiqua"/>
                <a:cs typeface="Book Antiqua"/>
                <a:sym typeface="Book Antiqua"/>
              </a:rPr>
              <a:t>British soldiers advanced uphill 3 times </a:t>
            </a:r>
          </a:p>
          <a:p>
            <a:pPr indent="-463550" lvl="0" marL="463550" marR="0" rtl="0" algn="l">
              <a:lnSpc>
                <a:spcPct val="100000"/>
              </a:lnSpc>
              <a:spcBef>
                <a:spcPts val="0"/>
              </a:spcBef>
              <a:spcAft>
                <a:spcPts val="0"/>
              </a:spcAft>
              <a:buClr>
                <a:schemeClr val="dk1"/>
              </a:buClr>
              <a:buSzPct val="90000"/>
              <a:buFont typeface="Book Antiqua"/>
              <a:buChar char="▪"/>
            </a:pPr>
            <a:r>
              <a:rPr lang="en-US">
                <a:latin typeface="Book Antiqua"/>
                <a:ea typeface="Book Antiqua"/>
                <a:cs typeface="Book Antiqua"/>
                <a:sym typeface="Book Antiqua"/>
              </a:rPr>
              <a:t>Colonists continue fighting</a:t>
            </a:r>
          </a:p>
          <a:p>
            <a:pPr lvl="1" marR="0" rtl="0" algn="l">
              <a:lnSpc>
                <a:spcPct val="100000"/>
              </a:lnSpc>
              <a:spcBef>
                <a:spcPts val="0"/>
              </a:spcBef>
              <a:spcAft>
                <a:spcPts val="0"/>
              </a:spcAft>
              <a:buClr>
                <a:schemeClr val="dk1"/>
              </a:buClr>
              <a:buSzPct val="90000"/>
              <a:buFont typeface="Book Antiqua"/>
              <a:buChar char="▪"/>
            </a:pPr>
            <a:r>
              <a:rPr lang="en-US">
                <a:latin typeface="Book Antiqua"/>
                <a:ea typeface="Book Antiqua"/>
                <a:cs typeface="Book Antiqua"/>
                <a:sym typeface="Book Antiqua"/>
              </a:rPr>
              <a:t>Retreated when they ran out of gunpowder</a:t>
            </a:r>
          </a:p>
          <a:p>
            <a:pPr lvl="0" rtl="0">
              <a:spcBef>
                <a:spcPts val="0"/>
              </a:spcBef>
              <a:buClr>
                <a:schemeClr val="dk1"/>
              </a:buClr>
              <a:buSzPct val="90000"/>
              <a:buFont typeface="Book Antiqua"/>
              <a:buChar char="▪"/>
            </a:pPr>
            <a:r>
              <a:rPr lang="en-US">
                <a:latin typeface="Book Antiqua"/>
                <a:ea typeface="Book Antiqua"/>
                <a:cs typeface="Book Antiqua"/>
                <a:sym typeface="Book Antiqua"/>
              </a:rPr>
              <a:t>900 British casualties </a:t>
            </a:r>
          </a:p>
          <a:p>
            <a:pPr lvl="0" rtl="0">
              <a:spcBef>
                <a:spcPts val="0"/>
              </a:spcBef>
              <a:buClr>
                <a:schemeClr val="dk1"/>
              </a:buClr>
              <a:buSzPct val="90000"/>
              <a:buFont typeface="Noto Sans Symbols"/>
              <a:buChar char="▪"/>
            </a:pPr>
            <a:r>
              <a:rPr lang="en-US"/>
              <a:t>Proved that Colonists would fight </a:t>
            </a:r>
          </a:p>
        </p:txBody>
      </p:sp>
      <p:sp>
        <p:nvSpPr>
          <p:cNvPr id="205" name="Shape 205"/>
          <p:cNvSpPr txBox="1"/>
          <p:nvPr/>
        </p:nvSpPr>
        <p:spPr>
          <a:xfrm>
            <a:off x="7662861" y="6315075"/>
            <a:ext cx="1295400" cy="265111"/>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6" name="Shape 206"/>
          <p:cNvSpPr txBox="1"/>
          <p:nvPr/>
        </p:nvSpPr>
        <p:spPr>
          <a:xfrm>
            <a:off x="3943350" y="6305550"/>
            <a:ext cx="3717925" cy="25876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http://www.britishbattles.com/images/bunker-hill/warren-dying.jpg" id="207" name="Shape 207"/>
          <p:cNvPicPr preferRelativeResize="0"/>
          <p:nvPr/>
        </p:nvPicPr>
        <p:blipFill rotWithShape="1">
          <a:blip r:embed="rId3">
            <a:alphaModFix/>
          </a:blip>
          <a:srcRect b="0" l="0" r="0" t="0"/>
          <a:stretch/>
        </p:blipFill>
        <p:spPr>
          <a:xfrm rot="-923719">
            <a:off x="4941835" y="2958922"/>
            <a:ext cx="4236518" cy="3114819"/>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96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1_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