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3" r:id="rId3"/>
    <p:sldMasterId id="2147483654" r:id="rId4"/>
    <p:sldMasterId id="2147483655" r:id="rId5"/>
    <p:sldMasterId id="2147483656" r:id="rId6"/>
    <p:sldMasterId id="2147483657"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y="6858000" cx="9144000"/>
  <p:notesSz cx="6858000" cy="9144000"/>
  <p:embeddedFontLst>
    <p:embeddedFont>
      <p:font typeface="Lustria"/>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12" Type="http://schemas.openxmlformats.org/officeDocument/2006/relationships/slide" Target="slides/slide4.xml"/><Relationship Id="rId23" Type="http://schemas.openxmlformats.org/officeDocument/2006/relationships/font" Target="fonts/Lustria-regular.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3.xml"/><Relationship Id="rId19" Type="http://schemas.openxmlformats.org/officeDocument/2006/relationships/slide" Target="slides/slide11.xml"/><Relationship Id="rId6" Type="http://schemas.openxmlformats.org/officeDocument/2006/relationships/slideMaster" Target="slideMasters/slideMaster4.xml"/><Relationship Id="rId18" Type="http://schemas.openxmlformats.org/officeDocument/2006/relationships/slide" Target="slides/slide10.xml"/><Relationship Id="rId7" Type="http://schemas.openxmlformats.org/officeDocument/2006/relationships/slideMaster" Target="slideMasters/slideMaster5.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0" name="Shape 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1" name="Shape 13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5" name="Shape 14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1" name="Shape 15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8" name="Shape 1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6" name="Shape 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5" name="Shape 8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1" name="Shape 9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7" name="Shape 9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1" name="Shape 11"/>
        <p:cNvGrpSpPr/>
        <p:nvPr/>
      </p:nvGrpSpPr>
      <p:grpSpPr>
        <a:xfrm>
          <a:off x="0" y="0"/>
          <a:ext cx="0" cy="0"/>
          <a:chOff x="0" y="0"/>
          <a:chExt cx="0" cy="0"/>
        </a:xfrm>
      </p:grpSpPr>
      <p:sp>
        <p:nvSpPr>
          <p:cNvPr id="12" name="Shape 12"/>
          <p:cNvSpPr txBox="1"/>
          <p:nvPr>
            <p:ph idx="12" type="sldNum"/>
          </p:nvPr>
        </p:nvSpPr>
        <p:spPr>
          <a:xfrm>
            <a:off x="4305300" y="6289675"/>
            <a:ext cx="533399" cy="365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98989"/>
              </a:buClr>
              <a:buSzPct val="250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p>
        </p:txBody>
      </p:sp>
      <p:sp>
        <p:nvSpPr>
          <p:cNvPr id="13" name="Shape 13"/>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4" name="Shape 14"/>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21" name="Shape 21"/>
        <p:cNvGrpSpPr/>
        <p:nvPr/>
      </p:nvGrpSpPr>
      <p:grpSpPr>
        <a:xfrm>
          <a:off x="0" y="0"/>
          <a:ext cx="0" cy="0"/>
          <a:chOff x="0" y="0"/>
          <a:chExt cx="0" cy="0"/>
        </a:xfrm>
      </p:grpSpPr>
      <p:sp>
        <p:nvSpPr>
          <p:cNvPr id="22" name="Shape 22"/>
          <p:cNvSpPr txBox="1"/>
          <p:nvPr>
            <p:ph type="ctrTitle"/>
          </p:nvPr>
        </p:nvSpPr>
        <p:spPr>
          <a:xfrm>
            <a:off x="685800" y="1627094"/>
            <a:ext cx="7772400" cy="1470024"/>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5400" u="none" cap="none" strike="noStrike">
                <a:solidFill>
                  <a:schemeClr val="lt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lt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lt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lt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lt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lt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lt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lt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lt2"/>
                </a:solidFill>
                <a:latin typeface="Lustria"/>
                <a:ea typeface="Lustria"/>
                <a:cs typeface="Lustria"/>
                <a:sym typeface="Lustria"/>
              </a:defRPr>
            </a:lvl9pPr>
          </a:lstStyle>
          <a:p/>
        </p:txBody>
      </p:sp>
      <p:sp>
        <p:nvSpPr>
          <p:cNvPr id="23" name="Shape 23"/>
          <p:cNvSpPr txBox="1"/>
          <p:nvPr>
            <p:ph idx="1" type="subTitle"/>
          </p:nvPr>
        </p:nvSpPr>
        <p:spPr>
          <a:xfrm>
            <a:off x="685800" y="3810000"/>
            <a:ext cx="7770812" cy="1752600"/>
          </a:xfrm>
          <a:prstGeom prst="rect">
            <a:avLst/>
          </a:prstGeom>
          <a:noFill/>
          <a:ln>
            <a:noFill/>
          </a:ln>
        </p:spPr>
        <p:txBody>
          <a:bodyPr anchorCtr="0" anchor="t" bIns="91425" lIns="91425" rIns="91425" tIns="91425"/>
          <a:lstStyle>
            <a:lvl1pPr indent="0" lvl="0" marL="0" marR="0" rtl="0" algn="ctr">
              <a:spcBef>
                <a:spcPts val="300"/>
              </a:spcBef>
              <a:spcAft>
                <a:spcPts val="0"/>
              </a:spcAft>
              <a:buClr>
                <a:srgbClr val="8E887C"/>
              </a:buClr>
              <a:buFont typeface="Noto Sans Symbols"/>
              <a:buNone/>
              <a:defRPr b="0" i="0" sz="1600" u="none" cap="none" strike="noStrike">
                <a:solidFill>
                  <a:schemeClr val="lt2"/>
                </a:solidFill>
                <a:latin typeface="Lustria"/>
                <a:ea typeface="Lustria"/>
                <a:cs typeface="Lustria"/>
                <a:sym typeface="Lustria"/>
              </a:defRPr>
            </a:lvl1pPr>
            <a:lvl2pPr indent="0" lvl="1" marL="457200" marR="0" rtl="0" algn="ctr">
              <a:spcBef>
                <a:spcPts val="600"/>
              </a:spcBef>
              <a:spcAft>
                <a:spcPts val="0"/>
              </a:spcAft>
              <a:buClr>
                <a:srgbClr val="47443E"/>
              </a:buClr>
              <a:buFont typeface="Noto Sans Symbols"/>
              <a:buNone/>
              <a:defRPr b="0" i="0" sz="2200" u="none" cap="none" strike="noStrike">
                <a:solidFill>
                  <a:schemeClr val="lt1"/>
                </a:solidFill>
                <a:latin typeface="Lustria"/>
                <a:ea typeface="Lustria"/>
                <a:cs typeface="Lustria"/>
                <a:sym typeface="Lustria"/>
              </a:defRPr>
            </a:lvl2pPr>
            <a:lvl3pPr indent="0" lvl="2" marL="914400" marR="0" rtl="0" algn="ctr">
              <a:spcBef>
                <a:spcPts val="600"/>
              </a:spcBef>
              <a:spcAft>
                <a:spcPts val="0"/>
              </a:spcAft>
              <a:buClr>
                <a:srgbClr val="8E887C"/>
              </a:buClr>
              <a:buFont typeface="Noto Sans Symbols"/>
              <a:buNone/>
              <a:defRPr b="0" i="0" sz="2000" u="none" cap="none" strike="noStrike">
                <a:solidFill>
                  <a:schemeClr val="lt1"/>
                </a:solidFill>
                <a:latin typeface="Lustria"/>
                <a:ea typeface="Lustria"/>
                <a:cs typeface="Lustria"/>
                <a:sym typeface="Lustria"/>
              </a:defRPr>
            </a:lvl3pPr>
            <a:lvl4pPr indent="0" lvl="3" marL="1371600" marR="0" rtl="0" algn="ctr">
              <a:spcBef>
                <a:spcPts val="600"/>
              </a:spcBef>
              <a:spcAft>
                <a:spcPts val="0"/>
              </a:spcAft>
              <a:buClr>
                <a:srgbClr val="47443E"/>
              </a:buClr>
              <a:buFont typeface="Noto Sans Symbols"/>
              <a:buNone/>
              <a:defRPr b="0" i="0" sz="1800" u="none" cap="none" strike="noStrike">
                <a:solidFill>
                  <a:schemeClr val="lt1"/>
                </a:solidFill>
                <a:latin typeface="Lustria"/>
                <a:ea typeface="Lustria"/>
                <a:cs typeface="Lustria"/>
                <a:sym typeface="Lustria"/>
              </a:defRPr>
            </a:lvl4pPr>
            <a:lvl5pPr indent="0" lvl="4" marL="1828800" marR="0" rtl="0" algn="ctr">
              <a:spcBef>
                <a:spcPts val="600"/>
              </a:spcBef>
              <a:spcAft>
                <a:spcPts val="0"/>
              </a:spcAft>
              <a:buClr>
                <a:srgbClr val="8E887C"/>
              </a:buClr>
              <a:buFont typeface="Noto Sans Symbols"/>
              <a:buNone/>
              <a:defRPr b="0" i="0" sz="1800" u="none" cap="none" strike="noStrike">
                <a:solidFill>
                  <a:schemeClr val="lt1"/>
                </a:solidFill>
                <a:latin typeface="Lustria"/>
                <a:ea typeface="Lustria"/>
                <a:cs typeface="Lustria"/>
                <a:sym typeface="Lustria"/>
              </a:defRPr>
            </a:lvl5pPr>
            <a:lvl6pPr indent="0" lvl="5" marL="2286000" marR="0" rtl="0" algn="ctr">
              <a:spcBef>
                <a:spcPts val="400"/>
              </a:spcBef>
              <a:buClr>
                <a:schemeClr val="lt1"/>
              </a:buClr>
              <a:buFont typeface="Arial"/>
              <a:buNone/>
              <a:defRPr b="0" i="0" sz="2000" u="none" cap="none" strike="noStrike">
                <a:solidFill>
                  <a:schemeClr val="lt1"/>
                </a:solidFill>
                <a:latin typeface="Lustria"/>
                <a:ea typeface="Lustria"/>
                <a:cs typeface="Lustria"/>
                <a:sym typeface="Lustria"/>
              </a:defRPr>
            </a:lvl6pPr>
            <a:lvl7pPr indent="0" lvl="6" marL="2743200" marR="0" rtl="0" algn="ctr">
              <a:spcBef>
                <a:spcPts val="400"/>
              </a:spcBef>
              <a:buClr>
                <a:schemeClr val="lt1"/>
              </a:buClr>
              <a:buFont typeface="Arial"/>
              <a:buNone/>
              <a:defRPr b="0" i="0" sz="2000" u="none" cap="none" strike="noStrike">
                <a:solidFill>
                  <a:schemeClr val="lt1"/>
                </a:solidFill>
                <a:latin typeface="Lustria"/>
                <a:ea typeface="Lustria"/>
                <a:cs typeface="Lustria"/>
                <a:sym typeface="Lustria"/>
              </a:defRPr>
            </a:lvl7pPr>
            <a:lvl8pPr indent="0" lvl="7" marL="3200400" marR="0" rtl="0" algn="ctr">
              <a:spcBef>
                <a:spcPts val="400"/>
              </a:spcBef>
              <a:buClr>
                <a:schemeClr val="lt1"/>
              </a:buClr>
              <a:buFont typeface="Arial"/>
              <a:buNone/>
              <a:defRPr b="0" i="0" sz="2000" u="none" cap="none" strike="noStrike">
                <a:solidFill>
                  <a:schemeClr val="lt1"/>
                </a:solidFill>
                <a:latin typeface="Lustria"/>
                <a:ea typeface="Lustria"/>
                <a:cs typeface="Lustria"/>
                <a:sym typeface="Lustria"/>
              </a:defRPr>
            </a:lvl8pPr>
            <a:lvl9pPr indent="0" lvl="8" marL="3657600" marR="0" rtl="0" algn="ctr">
              <a:spcBef>
                <a:spcPts val="400"/>
              </a:spcBef>
              <a:buClr>
                <a:schemeClr val="lt1"/>
              </a:buClr>
              <a:buFont typeface="Arial"/>
              <a:buNone/>
              <a:defRPr b="0" i="0" sz="2000" u="none" cap="none" strike="noStrike">
                <a:solidFill>
                  <a:schemeClr val="lt1"/>
                </a:solidFill>
                <a:latin typeface="Lustria"/>
                <a:ea typeface="Lustria"/>
                <a:cs typeface="Lustria"/>
                <a:sym typeface="Lustria"/>
              </a:defRPr>
            </a:lvl9pPr>
          </a:lstStyle>
          <a:p/>
        </p:txBody>
      </p:sp>
      <p:sp>
        <p:nvSpPr>
          <p:cNvPr id="24" name="Shape 24"/>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25" name="Shape 25"/>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33" name="Shape 33"/>
        <p:cNvGrpSpPr/>
        <p:nvPr/>
      </p:nvGrpSpPr>
      <p:grpSpPr>
        <a:xfrm>
          <a:off x="0" y="0"/>
          <a:ext cx="0" cy="0"/>
          <a:chOff x="0" y="0"/>
          <a:chExt cx="0" cy="0"/>
        </a:xfrm>
      </p:grpSpPr>
      <p:sp>
        <p:nvSpPr>
          <p:cNvPr id="34" name="Shape 34"/>
          <p:cNvSpPr txBox="1"/>
          <p:nvPr>
            <p:ph type="title"/>
          </p:nvPr>
        </p:nvSpPr>
        <p:spPr>
          <a:xfrm>
            <a:off x="685800" y="66675"/>
            <a:ext cx="7770812"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5000" u="none" cap="none" strike="noStrike">
                <a:solidFill>
                  <a:schemeClr val="dk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dk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dk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dk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dk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dk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dk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dk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dk2"/>
                </a:solidFill>
                <a:latin typeface="Lustria"/>
                <a:ea typeface="Lustria"/>
                <a:cs typeface="Lustria"/>
                <a:sym typeface="Lustria"/>
              </a:defRPr>
            </a:lvl9pPr>
          </a:lstStyle>
          <a:p/>
        </p:txBody>
      </p:sp>
      <p:sp>
        <p:nvSpPr>
          <p:cNvPr id="35" name="Shape 35"/>
          <p:cNvSpPr txBox="1"/>
          <p:nvPr>
            <p:ph idx="1" type="body"/>
          </p:nvPr>
        </p:nvSpPr>
        <p:spPr>
          <a:xfrm>
            <a:off x="685800" y="2027238"/>
            <a:ext cx="3657600" cy="639762"/>
          </a:xfrm>
          <a:prstGeom prst="rect">
            <a:avLst/>
          </a:prstGeom>
          <a:noFill/>
          <a:ln>
            <a:noFill/>
          </a:ln>
        </p:spPr>
        <p:txBody>
          <a:bodyPr anchorCtr="0" anchor="ctr" bIns="91425" lIns="91425" rIns="91425" tIns="91425"/>
          <a:lstStyle>
            <a:lvl1pPr indent="0" lvl="0" marL="0" marR="0" rtl="0" algn="ctr">
              <a:spcBef>
                <a:spcPts val="300"/>
              </a:spcBef>
              <a:spcAft>
                <a:spcPts val="0"/>
              </a:spcAft>
              <a:buClr>
                <a:srgbClr val="8E887C"/>
              </a:buClr>
              <a:buFont typeface="Noto Sans Symbols"/>
              <a:buNone/>
              <a:defRPr b="1" i="0" sz="2400" u="none" cap="none" strike="noStrike">
                <a:solidFill>
                  <a:schemeClr val="dk2"/>
                </a:solidFill>
                <a:latin typeface="Lustria"/>
                <a:ea typeface="Lustria"/>
                <a:cs typeface="Lustria"/>
                <a:sym typeface="Lustria"/>
              </a:defRPr>
            </a:lvl1pPr>
            <a:lvl2pPr indent="0" lvl="1" marL="457200" marR="0" rtl="0" algn="l">
              <a:spcBef>
                <a:spcPts val="600"/>
              </a:spcBef>
              <a:spcAft>
                <a:spcPts val="0"/>
              </a:spcAft>
              <a:buClr>
                <a:srgbClr val="47443E"/>
              </a:buClr>
              <a:buFont typeface="Noto Sans Symbols"/>
              <a:buNone/>
              <a:defRPr b="1" i="0" sz="2000" u="none" cap="none" strike="noStrike">
                <a:solidFill>
                  <a:schemeClr val="dk2"/>
                </a:solidFill>
                <a:latin typeface="Lustria"/>
                <a:ea typeface="Lustria"/>
                <a:cs typeface="Lustria"/>
                <a:sym typeface="Lustria"/>
              </a:defRPr>
            </a:lvl2pPr>
            <a:lvl3pPr indent="0" lvl="2" marL="914400" marR="0" rtl="0" algn="l">
              <a:spcBef>
                <a:spcPts val="600"/>
              </a:spcBef>
              <a:spcAft>
                <a:spcPts val="0"/>
              </a:spcAft>
              <a:buClr>
                <a:srgbClr val="8E887C"/>
              </a:buClr>
              <a:buFont typeface="Noto Sans Symbols"/>
              <a:buNone/>
              <a:defRPr b="1" i="0" sz="1800" u="none" cap="none" strike="noStrike">
                <a:solidFill>
                  <a:schemeClr val="dk2"/>
                </a:solidFill>
                <a:latin typeface="Lustria"/>
                <a:ea typeface="Lustria"/>
                <a:cs typeface="Lustria"/>
                <a:sym typeface="Lustria"/>
              </a:defRPr>
            </a:lvl3pPr>
            <a:lvl4pPr indent="0" lvl="3" marL="1371600" marR="0" rtl="0" algn="l">
              <a:spcBef>
                <a:spcPts val="600"/>
              </a:spcBef>
              <a:spcAft>
                <a:spcPts val="0"/>
              </a:spcAft>
              <a:buClr>
                <a:srgbClr val="47443E"/>
              </a:buClr>
              <a:buFont typeface="Noto Sans Symbols"/>
              <a:buNone/>
              <a:defRPr b="1" i="0" sz="1600" u="none" cap="none" strike="noStrike">
                <a:solidFill>
                  <a:schemeClr val="dk2"/>
                </a:solidFill>
                <a:latin typeface="Lustria"/>
                <a:ea typeface="Lustria"/>
                <a:cs typeface="Lustria"/>
                <a:sym typeface="Lustria"/>
              </a:defRPr>
            </a:lvl4pPr>
            <a:lvl5pPr indent="0" lvl="4" marL="1828800" marR="0" rtl="0" algn="l">
              <a:spcBef>
                <a:spcPts val="600"/>
              </a:spcBef>
              <a:spcAft>
                <a:spcPts val="0"/>
              </a:spcAft>
              <a:buClr>
                <a:srgbClr val="8E887C"/>
              </a:buClr>
              <a:buFont typeface="Noto Sans Symbols"/>
              <a:buNone/>
              <a:defRPr b="1" i="0" sz="1600" u="none" cap="none" strike="noStrike">
                <a:solidFill>
                  <a:schemeClr val="dk2"/>
                </a:solidFill>
                <a:latin typeface="Lustria"/>
                <a:ea typeface="Lustria"/>
                <a:cs typeface="Lustria"/>
                <a:sym typeface="Lustria"/>
              </a:defRPr>
            </a:lvl5pPr>
            <a:lvl6pPr indent="0" lvl="5" marL="2286000" marR="0" rtl="0" algn="l">
              <a:spcBef>
                <a:spcPts val="320"/>
              </a:spcBef>
              <a:buClr>
                <a:schemeClr val="dk1"/>
              </a:buClr>
              <a:buFont typeface="Arial"/>
              <a:buNone/>
              <a:defRPr b="1" i="0" sz="1600" u="none" cap="none" strike="noStrike">
                <a:solidFill>
                  <a:schemeClr val="dk1"/>
                </a:solidFill>
                <a:latin typeface="Lustria"/>
                <a:ea typeface="Lustria"/>
                <a:cs typeface="Lustria"/>
                <a:sym typeface="Lustria"/>
              </a:defRPr>
            </a:lvl6pPr>
            <a:lvl7pPr indent="0" lvl="6" marL="2743200" marR="0" rtl="0" algn="l">
              <a:spcBef>
                <a:spcPts val="320"/>
              </a:spcBef>
              <a:buClr>
                <a:schemeClr val="dk1"/>
              </a:buClr>
              <a:buFont typeface="Arial"/>
              <a:buNone/>
              <a:defRPr b="1" i="0" sz="1600" u="none" cap="none" strike="noStrike">
                <a:solidFill>
                  <a:schemeClr val="dk1"/>
                </a:solidFill>
                <a:latin typeface="Lustria"/>
                <a:ea typeface="Lustria"/>
                <a:cs typeface="Lustria"/>
                <a:sym typeface="Lustria"/>
              </a:defRPr>
            </a:lvl7pPr>
            <a:lvl8pPr indent="0" lvl="7" marL="3200400" marR="0" rtl="0" algn="l">
              <a:spcBef>
                <a:spcPts val="320"/>
              </a:spcBef>
              <a:buClr>
                <a:schemeClr val="dk1"/>
              </a:buClr>
              <a:buFont typeface="Arial"/>
              <a:buNone/>
              <a:defRPr b="1" i="0" sz="1600" u="none" cap="none" strike="noStrike">
                <a:solidFill>
                  <a:schemeClr val="dk1"/>
                </a:solidFill>
                <a:latin typeface="Lustria"/>
                <a:ea typeface="Lustria"/>
                <a:cs typeface="Lustria"/>
                <a:sym typeface="Lustria"/>
              </a:defRPr>
            </a:lvl8pPr>
            <a:lvl9pPr indent="0" lvl="8" marL="3657600" marR="0" rtl="0" algn="l">
              <a:spcBef>
                <a:spcPts val="320"/>
              </a:spcBef>
              <a:buClr>
                <a:schemeClr val="dk1"/>
              </a:buClr>
              <a:buFont typeface="Arial"/>
              <a:buNone/>
              <a:defRPr b="1" i="0" sz="1600" u="none" cap="none" strike="noStrike">
                <a:solidFill>
                  <a:schemeClr val="dk1"/>
                </a:solidFill>
                <a:latin typeface="Lustria"/>
                <a:ea typeface="Lustria"/>
                <a:cs typeface="Lustria"/>
                <a:sym typeface="Lustria"/>
              </a:defRPr>
            </a:lvl9pPr>
          </a:lstStyle>
          <a:p/>
        </p:txBody>
      </p:sp>
      <p:sp>
        <p:nvSpPr>
          <p:cNvPr id="36" name="Shape 36"/>
          <p:cNvSpPr txBox="1"/>
          <p:nvPr>
            <p:ph idx="2" type="body"/>
          </p:nvPr>
        </p:nvSpPr>
        <p:spPr>
          <a:xfrm>
            <a:off x="685800" y="2819400"/>
            <a:ext cx="3657600" cy="3048000"/>
          </a:xfrm>
          <a:prstGeom prst="rect">
            <a:avLst/>
          </a:prstGeom>
          <a:noFill/>
          <a:ln>
            <a:noFill/>
          </a:ln>
        </p:spPr>
        <p:txBody>
          <a:bodyPr anchorCtr="0" anchor="t" bIns="91425" lIns="91425" rIns="91425" tIns="91425"/>
          <a:lstStyle>
            <a:lvl1pPr indent="-330200" lvl="0" marL="457200" marR="0" rtl="0" algn="l">
              <a:spcBef>
                <a:spcPts val="2000"/>
              </a:spcBef>
              <a:spcAft>
                <a:spcPts val="0"/>
              </a:spcAft>
              <a:buClr>
                <a:srgbClr val="8E887C"/>
              </a:buClr>
              <a:buSzPct val="100000"/>
              <a:buFont typeface="Noto Sans Symbols"/>
              <a:buChar char="❧"/>
              <a:defRPr b="0" i="0" sz="2000" u="none" cap="none" strike="noStrike">
                <a:solidFill>
                  <a:schemeClr val="dk2"/>
                </a:solidFill>
                <a:latin typeface="Lustria"/>
                <a:ea typeface="Lustria"/>
                <a:cs typeface="Lustria"/>
                <a:sym typeface="Lustria"/>
              </a:defRPr>
            </a:lvl1pPr>
            <a:lvl2pPr indent="-342900" lvl="1" marL="9144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2pPr>
            <a:lvl3pPr indent="-342900" lvl="2" marL="13716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3pPr>
            <a:lvl4pPr indent="-342900" lvl="3" marL="18288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4pPr>
            <a:lvl5pPr indent="-342900" lvl="4" marL="22860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Lustria"/>
                <a:ea typeface="Lustria"/>
                <a:cs typeface="Lustria"/>
                <a:sym typeface="Lustria"/>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Lustria"/>
                <a:ea typeface="Lustria"/>
                <a:cs typeface="Lustria"/>
                <a:sym typeface="Lustria"/>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Lustria"/>
                <a:ea typeface="Lustria"/>
                <a:cs typeface="Lustria"/>
                <a:sym typeface="Lustria"/>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Lustria"/>
                <a:ea typeface="Lustria"/>
                <a:cs typeface="Lustria"/>
                <a:sym typeface="Lustria"/>
              </a:defRPr>
            </a:lvl9pPr>
          </a:lstStyle>
          <a:p/>
        </p:txBody>
      </p:sp>
      <p:sp>
        <p:nvSpPr>
          <p:cNvPr id="37" name="Shape 37"/>
          <p:cNvSpPr txBox="1"/>
          <p:nvPr>
            <p:ph idx="3" type="body"/>
          </p:nvPr>
        </p:nvSpPr>
        <p:spPr>
          <a:xfrm>
            <a:off x="4800600" y="2027238"/>
            <a:ext cx="3657600" cy="639762"/>
          </a:xfrm>
          <a:prstGeom prst="rect">
            <a:avLst/>
          </a:prstGeom>
          <a:noFill/>
          <a:ln>
            <a:noFill/>
          </a:ln>
        </p:spPr>
        <p:txBody>
          <a:bodyPr anchorCtr="0" anchor="ctr" bIns="91425" lIns="91425" rIns="91425" tIns="91425"/>
          <a:lstStyle>
            <a:lvl1pPr indent="0" lvl="0" marL="0" marR="0" rtl="0" algn="ctr">
              <a:spcBef>
                <a:spcPts val="300"/>
              </a:spcBef>
              <a:spcAft>
                <a:spcPts val="0"/>
              </a:spcAft>
              <a:buClr>
                <a:srgbClr val="8E887C"/>
              </a:buClr>
              <a:buFont typeface="Noto Sans Symbols"/>
              <a:buNone/>
              <a:defRPr b="1" i="0" sz="2400" u="none" cap="none" strike="noStrike">
                <a:solidFill>
                  <a:schemeClr val="dk2"/>
                </a:solidFill>
                <a:latin typeface="Lustria"/>
                <a:ea typeface="Lustria"/>
                <a:cs typeface="Lustria"/>
                <a:sym typeface="Lustria"/>
              </a:defRPr>
            </a:lvl1pPr>
            <a:lvl2pPr indent="0" lvl="1" marL="457200" marR="0" rtl="0" algn="l">
              <a:spcBef>
                <a:spcPts val="600"/>
              </a:spcBef>
              <a:spcAft>
                <a:spcPts val="0"/>
              </a:spcAft>
              <a:buClr>
                <a:srgbClr val="47443E"/>
              </a:buClr>
              <a:buFont typeface="Noto Sans Symbols"/>
              <a:buNone/>
              <a:defRPr b="1" i="0" sz="2000" u="none" cap="none" strike="noStrike">
                <a:solidFill>
                  <a:schemeClr val="dk2"/>
                </a:solidFill>
                <a:latin typeface="Lustria"/>
                <a:ea typeface="Lustria"/>
                <a:cs typeface="Lustria"/>
                <a:sym typeface="Lustria"/>
              </a:defRPr>
            </a:lvl2pPr>
            <a:lvl3pPr indent="0" lvl="2" marL="914400" marR="0" rtl="0" algn="l">
              <a:spcBef>
                <a:spcPts val="600"/>
              </a:spcBef>
              <a:spcAft>
                <a:spcPts val="0"/>
              </a:spcAft>
              <a:buClr>
                <a:srgbClr val="8E887C"/>
              </a:buClr>
              <a:buFont typeface="Noto Sans Symbols"/>
              <a:buNone/>
              <a:defRPr b="1" i="0" sz="1800" u="none" cap="none" strike="noStrike">
                <a:solidFill>
                  <a:schemeClr val="dk2"/>
                </a:solidFill>
                <a:latin typeface="Lustria"/>
                <a:ea typeface="Lustria"/>
                <a:cs typeface="Lustria"/>
                <a:sym typeface="Lustria"/>
              </a:defRPr>
            </a:lvl3pPr>
            <a:lvl4pPr indent="0" lvl="3" marL="1371600" marR="0" rtl="0" algn="l">
              <a:spcBef>
                <a:spcPts val="600"/>
              </a:spcBef>
              <a:spcAft>
                <a:spcPts val="0"/>
              </a:spcAft>
              <a:buClr>
                <a:srgbClr val="47443E"/>
              </a:buClr>
              <a:buFont typeface="Noto Sans Symbols"/>
              <a:buNone/>
              <a:defRPr b="1" i="0" sz="1600" u="none" cap="none" strike="noStrike">
                <a:solidFill>
                  <a:schemeClr val="dk2"/>
                </a:solidFill>
                <a:latin typeface="Lustria"/>
                <a:ea typeface="Lustria"/>
                <a:cs typeface="Lustria"/>
                <a:sym typeface="Lustria"/>
              </a:defRPr>
            </a:lvl4pPr>
            <a:lvl5pPr indent="0" lvl="4" marL="1828800" marR="0" rtl="0" algn="l">
              <a:spcBef>
                <a:spcPts val="600"/>
              </a:spcBef>
              <a:spcAft>
                <a:spcPts val="0"/>
              </a:spcAft>
              <a:buClr>
                <a:srgbClr val="8E887C"/>
              </a:buClr>
              <a:buFont typeface="Noto Sans Symbols"/>
              <a:buNone/>
              <a:defRPr b="1" i="0" sz="1600" u="none" cap="none" strike="noStrike">
                <a:solidFill>
                  <a:schemeClr val="dk2"/>
                </a:solidFill>
                <a:latin typeface="Lustria"/>
                <a:ea typeface="Lustria"/>
                <a:cs typeface="Lustria"/>
                <a:sym typeface="Lustria"/>
              </a:defRPr>
            </a:lvl5pPr>
            <a:lvl6pPr indent="0" lvl="5" marL="2286000" marR="0" rtl="0" algn="l">
              <a:spcBef>
                <a:spcPts val="320"/>
              </a:spcBef>
              <a:buClr>
                <a:schemeClr val="dk1"/>
              </a:buClr>
              <a:buFont typeface="Arial"/>
              <a:buNone/>
              <a:defRPr b="1" i="0" sz="1600" u="none" cap="none" strike="noStrike">
                <a:solidFill>
                  <a:schemeClr val="dk1"/>
                </a:solidFill>
                <a:latin typeface="Lustria"/>
                <a:ea typeface="Lustria"/>
                <a:cs typeface="Lustria"/>
                <a:sym typeface="Lustria"/>
              </a:defRPr>
            </a:lvl6pPr>
            <a:lvl7pPr indent="0" lvl="6" marL="2743200" marR="0" rtl="0" algn="l">
              <a:spcBef>
                <a:spcPts val="320"/>
              </a:spcBef>
              <a:buClr>
                <a:schemeClr val="dk1"/>
              </a:buClr>
              <a:buFont typeface="Arial"/>
              <a:buNone/>
              <a:defRPr b="1" i="0" sz="1600" u="none" cap="none" strike="noStrike">
                <a:solidFill>
                  <a:schemeClr val="dk1"/>
                </a:solidFill>
                <a:latin typeface="Lustria"/>
                <a:ea typeface="Lustria"/>
                <a:cs typeface="Lustria"/>
                <a:sym typeface="Lustria"/>
              </a:defRPr>
            </a:lvl7pPr>
            <a:lvl8pPr indent="0" lvl="7" marL="3200400" marR="0" rtl="0" algn="l">
              <a:spcBef>
                <a:spcPts val="320"/>
              </a:spcBef>
              <a:buClr>
                <a:schemeClr val="dk1"/>
              </a:buClr>
              <a:buFont typeface="Arial"/>
              <a:buNone/>
              <a:defRPr b="1" i="0" sz="1600" u="none" cap="none" strike="noStrike">
                <a:solidFill>
                  <a:schemeClr val="dk1"/>
                </a:solidFill>
                <a:latin typeface="Lustria"/>
                <a:ea typeface="Lustria"/>
                <a:cs typeface="Lustria"/>
                <a:sym typeface="Lustria"/>
              </a:defRPr>
            </a:lvl8pPr>
            <a:lvl9pPr indent="0" lvl="8" marL="3657600" marR="0" rtl="0" algn="l">
              <a:spcBef>
                <a:spcPts val="320"/>
              </a:spcBef>
              <a:buClr>
                <a:schemeClr val="dk1"/>
              </a:buClr>
              <a:buFont typeface="Arial"/>
              <a:buNone/>
              <a:defRPr b="1" i="0" sz="1600" u="none" cap="none" strike="noStrike">
                <a:solidFill>
                  <a:schemeClr val="dk1"/>
                </a:solidFill>
                <a:latin typeface="Lustria"/>
                <a:ea typeface="Lustria"/>
                <a:cs typeface="Lustria"/>
                <a:sym typeface="Lustria"/>
              </a:defRPr>
            </a:lvl9pPr>
          </a:lstStyle>
          <a:p/>
        </p:txBody>
      </p:sp>
      <p:sp>
        <p:nvSpPr>
          <p:cNvPr id="38" name="Shape 38"/>
          <p:cNvSpPr txBox="1"/>
          <p:nvPr>
            <p:ph idx="4" type="body"/>
          </p:nvPr>
        </p:nvSpPr>
        <p:spPr>
          <a:xfrm>
            <a:off x="4800600" y="2819400"/>
            <a:ext cx="3657600" cy="3048000"/>
          </a:xfrm>
          <a:prstGeom prst="rect">
            <a:avLst/>
          </a:prstGeom>
          <a:noFill/>
          <a:ln>
            <a:noFill/>
          </a:ln>
        </p:spPr>
        <p:txBody>
          <a:bodyPr anchorCtr="0" anchor="t" bIns="91425" lIns="91425" rIns="91425" tIns="91425"/>
          <a:lstStyle>
            <a:lvl1pPr indent="-330200" lvl="0" marL="457200" marR="0" rtl="0" algn="l">
              <a:spcBef>
                <a:spcPts val="2000"/>
              </a:spcBef>
              <a:spcAft>
                <a:spcPts val="0"/>
              </a:spcAft>
              <a:buClr>
                <a:srgbClr val="8E887C"/>
              </a:buClr>
              <a:buSzPct val="100000"/>
              <a:buFont typeface="Noto Sans Symbols"/>
              <a:buChar char="❧"/>
              <a:defRPr b="0" i="0" sz="2000" u="none" cap="none" strike="noStrike">
                <a:solidFill>
                  <a:schemeClr val="dk2"/>
                </a:solidFill>
                <a:latin typeface="Lustria"/>
                <a:ea typeface="Lustria"/>
                <a:cs typeface="Lustria"/>
                <a:sym typeface="Lustria"/>
              </a:defRPr>
            </a:lvl1pPr>
            <a:lvl2pPr indent="-342900" lvl="1" marL="9144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2pPr>
            <a:lvl3pPr indent="-342900" lvl="2" marL="13716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3pPr>
            <a:lvl4pPr indent="-342900" lvl="3" marL="18288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4pPr>
            <a:lvl5pPr indent="-342900" lvl="4" marL="22860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Lustria"/>
                <a:ea typeface="Lustria"/>
                <a:cs typeface="Lustria"/>
                <a:sym typeface="Lustria"/>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Lustria"/>
                <a:ea typeface="Lustria"/>
                <a:cs typeface="Lustria"/>
                <a:sym typeface="Lustria"/>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Lustria"/>
                <a:ea typeface="Lustria"/>
                <a:cs typeface="Lustria"/>
                <a:sym typeface="Lustria"/>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Lustria"/>
                <a:ea typeface="Lustria"/>
                <a:cs typeface="Lustria"/>
                <a:sym typeface="Lustria"/>
              </a:defRPr>
            </a:lvl9pPr>
          </a:lstStyle>
          <a:p/>
        </p:txBody>
      </p:sp>
      <p:sp>
        <p:nvSpPr>
          <p:cNvPr id="39" name="Shape 39"/>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0" name="Shape 40"/>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1" name="Shape 41"/>
          <p:cNvSpPr txBox="1"/>
          <p:nvPr>
            <p:ph idx="12" type="sldNum"/>
          </p:nvPr>
        </p:nvSpPr>
        <p:spPr>
          <a:xfrm>
            <a:off x="4305300" y="6289675"/>
            <a:ext cx="533399" cy="365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98989"/>
              </a:buClr>
              <a:buSzPct val="250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49" name="Shape 49"/>
        <p:cNvGrpSpPr/>
        <p:nvPr/>
      </p:nvGrpSpPr>
      <p:grpSpPr>
        <a:xfrm>
          <a:off x="0" y="0"/>
          <a:ext cx="0" cy="0"/>
          <a:chOff x="0" y="0"/>
          <a:chExt cx="0" cy="0"/>
        </a:xfrm>
      </p:grpSpPr>
      <p:sp>
        <p:nvSpPr>
          <p:cNvPr id="50" name="Shape 50"/>
          <p:cNvSpPr txBox="1"/>
          <p:nvPr>
            <p:ph type="title"/>
          </p:nvPr>
        </p:nvSpPr>
        <p:spPr>
          <a:xfrm>
            <a:off x="685800" y="66675"/>
            <a:ext cx="7770812"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5000" u="none" cap="none" strike="noStrike">
                <a:solidFill>
                  <a:schemeClr val="dk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dk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dk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dk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dk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dk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dk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dk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dk2"/>
                </a:solidFill>
                <a:latin typeface="Lustria"/>
                <a:ea typeface="Lustria"/>
                <a:cs typeface="Lustria"/>
                <a:sym typeface="Lustria"/>
              </a:defRPr>
            </a:lvl9pPr>
          </a:lstStyle>
          <a:p/>
        </p:txBody>
      </p:sp>
      <p:sp>
        <p:nvSpPr>
          <p:cNvPr id="51" name="Shape 51"/>
          <p:cNvSpPr txBox="1"/>
          <p:nvPr>
            <p:ph idx="1" type="body"/>
          </p:nvPr>
        </p:nvSpPr>
        <p:spPr>
          <a:xfrm>
            <a:off x="685800" y="2209800"/>
            <a:ext cx="7770812" cy="3657600"/>
          </a:xfrm>
          <a:prstGeom prst="rect">
            <a:avLst/>
          </a:prstGeom>
          <a:noFill/>
          <a:ln>
            <a:noFill/>
          </a:ln>
        </p:spPr>
        <p:txBody>
          <a:bodyPr anchorCtr="0" anchor="t" bIns="91425" lIns="91425" rIns="91425" tIns="91425"/>
          <a:lstStyle>
            <a:lvl1pPr indent="-304800" lvl="0" marL="457200" marR="0" rtl="0" algn="l">
              <a:spcBef>
                <a:spcPts val="2000"/>
              </a:spcBef>
              <a:spcAft>
                <a:spcPts val="0"/>
              </a:spcAft>
              <a:buClr>
                <a:srgbClr val="8E887C"/>
              </a:buClr>
              <a:buSzPct val="100000"/>
              <a:buFont typeface="Noto Sans Symbols"/>
              <a:buChar char="❧"/>
              <a:defRPr b="0" i="0" sz="2400" u="none" cap="none" strike="noStrike">
                <a:solidFill>
                  <a:schemeClr val="dk2"/>
                </a:solidFill>
                <a:latin typeface="Lustria"/>
                <a:ea typeface="Lustria"/>
                <a:cs typeface="Lustria"/>
                <a:sym typeface="Lustria"/>
              </a:defRPr>
            </a:lvl1pPr>
            <a:lvl2pPr indent="-317500" lvl="1" marL="914400" marR="0" rtl="0" algn="l">
              <a:spcBef>
                <a:spcPts val="600"/>
              </a:spcBef>
              <a:spcAft>
                <a:spcPts val="0"/>
              </a:spcAft>
              <a:buClr>
                <a:srgbClr val="47443E"/>
              </a:buClr>
              <a:buSzPct val="100000"/>
              <a:buFont typeface="Noto Sans Symbols"/>
              <a:buChar char="❧"/>
              <a:defRPr b="0" i="0" sz="2200" u="none" cap="none" strike="noStrike">
                <a:solidFill>
                  <a:schemeClr val="dk2"/>
                </a:solidFill>
                <a:latin typeface="Lustria"/>
                <a:ea typeface="Lustria"/>
                <a:cs typeface="Lustria"/>
                <a:sym typeface="Lustria"/>
              </a:defRPr>
            </a:lvl2pPr>
            <a:lvl3pPr indent="-330200" lvl="2" marL="1371600" marR="0" rtl="0" algn="l">
              <a:spcBef>
                <a:spcPts val="600"/>
              </a:spcBef>
              <a:spcAft>
                <a:spcPts val="0"/>
              </a:spcAft>
              <a:buClr>
                <a:srgbClr val="8E887C"/>
              </a:buClr>
              <a:buSzPct val="100000"/>
              <a:buFont typeface="Noto Sans Symbols"/>
              <a:buChar char="❧"/>
              <a:defRPr b="0" i="0" sz="2000" u="none" cap="none" strike="noStrike">
                <a:solidFill>
                  <a:schemeClr val="dk2"/>
                </a:solidFill>
                <a:latin typeface="Lustria"/>
                <a:ea typeface="Lustria"/>
                <a:cs typeface="Lustria"/>
                <a:sym typeface="Lustria"/>
              </a:defRPr>
            </a:lvl3pPr>
            <a:lvl4pPr indent="-342900" lvl="3" marL="18288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4pPr>
            <a:lvl5pPr indent="-342900" lvl="4" marL="22860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9pPr>
          </a:lstStyle>
          <a:p/>
        </p:txBody>
      </p:sp>
      <p:sp>
        <p:nvSpPr>
          <p:cNvPr id="52" name="Shape 52"/>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53" name="Shape 53"/>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54" name="Shape 54"/>
          <p:cNvSpPr txBox="1"/>
          <p:nvPr>
            <p:ph idx="12" type="sldNum"/>
          </p:nvPr>
        </p:nvSpPr>
        <p:spPr>
          <a:xfrm>
            <a:off x="4305300" y="6289675"/>
            <a:ext cx="533399" cy="365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98989"/>
              </a:buClr>
              <a:buSzPct val="250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62" name="Shape 62"/>
        <p:cNvGrpSpPr/>
        <p:nvPr/>
      </p:nvGrpSpPr>
      <p:grpSpPr>
        <a:xfrm>
          <a:off x="0" y="0"/>
          <a:ext cx="0" cy="0"/>
          <a:chOff x="0" y="0"/>
          <a:chExt cx="0" cy="0"/>
        </a:xfrm>
      </p:grpSpPr>
      <p:sp>
        <p:nvSpPr>
          <p:cNvPr id="63" name="Shape 63"/>
          <p:cNvSpPr txBox="1"/>
          <p:nvPr>
            <p:ph type="title"/>
          </p:nvPr>
        </p:nvSpPr>
        <p:spPr>
          <a:xfrm>
            <a:off x="685800" y="1626440"/>
            <a:ext cx="7770812" cy="1472183"/>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0" i="0" sz="5400" u="none" cap="none" strike="noStrike">
                <a:solidFill>
                  <a:schemeClr val="dk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dk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dk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dk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dk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dk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dk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dk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dk2"/>
                </a:solidFill>
                <a:latin typeface="Lustria"/>
                <a:ea typeface="Lustria"/>
                <a:cs typeface="Lustria"/>
                <a:sym typeface="Lustria"/>
              </a:defRPr>
            </a:lvl9pPr>
          </a:lstStyle>
          <a:p/>
        </p:txBody>
      </p:sp>
      <p:sp>
        <p:nvSpPr>
          <p:cNvPr id="64" name="Shape 64"/>
          <p:cNvSpPr txBox="1"/>
          <p:nvPr>
            <p:ph idx="1" type="body"/>
          </p:nvPr>
        </p:nvSpPr>
        <p:spPr>
          <a:xfrm>
            <a:off x="685800" y="3813048"/>
            <a:ext cx="7770812" cy="1755647"/>
          </a:xfrm>
          <a:prstGeom prst="rect">
            <a:avLst/>
          </a:prstGeom>
          <a:noFill/>
          <a:ln>
            <a:noFill/>
          </a:ln>
        </p:spPr>
        <p:txBody>
          <a:bodyPr anchorCtr="0" anchor="t" bIns="91425" lIns="91425" rIns="91425" tIns="91425"/>
          <a:lstStyle>
            <a:lvl1pPr indent="0" lvl="0" marL="0" marR="0" rtl="0" algn="ctr">
              <a:spcBef>
                <a:spcPts val="300"/>
              </a:spcBef>
              <a:spcAft>
                <a:spcPts val="0"/>
              </a:spcAft>
              <a:buClr>
                <a:srgbClr val="8E887C"/>
              </a:buClr>
              <a:buFont typeface="Noto Sans Symbols"/>
              <a:buNone/>
              <a:defRPr b="0" i="0" sz="1600" u="none" cap="none" strike="noStrike">
                <a:solidFill>
                  <a:schemeClr val="dk2"/>
                </a:solidFill>
                <a:latin typeface="Lustria"/>
                <a:ea typeface="Lustria"/>
                <a:cs typeface="Lustria"/>
                <a:sym typeface="Lustria"/>
              </a:defRPr>
            </a:lvl1pPr>
            <a:lvl2pPr indent="0" lvl="1" marL="457200" marR="0" rtl="0" algn="l">
              <a:spcBef>
                <a:spcPts val="600"/>
              </a:spcBef>
              <a:spcAft>
                <a:spcPts val="0"/>
              </a:spcAft>
              <a:buClr>
                <a:srgbClr val="47443E"/>
              </a:buClr>
              <a:buFont typeface="Noto Sans Symbols"/>
              <a:buNone/>
              <a:defRPr b="0" i="0" sz="1800" u="none" cap="none" strike="noStrike">
                <a:solidFill>
                  <a:srgbClr val="888888"/>
                </a:solidFill>
                <a:latin typeface="Lustria"/>
                <a:ea typeface="Lustria"/>
                <a:cs typeface="Lustria"/>
                <a:sym typeface="Lustria"/>
              </a:defRPr>
            </a:lvl2pPr>
            <a:lvl3pPr indent="0" lvl="2" marL="914400" marR="0" rtl="0" algn="l">
              <a:spcBef>
                <a:spcPts val="600"/>
              </a:spcBef>
              <a:spcAft>
                <a:spcPts val="0"/>
              </a:spcAft>
              <a:buClr>
                <a:srgbClr val="8E887C"/>
              </a:buClr>
              <a:buFont typeface="Noto Sans Symbols"/>
              <a:buNone/>
              <a:defRPr b="0" i="0" sz="1600" u="none" cap="none" strike="noStrike">
                <a:solidFill>
                  <a:srgbClr val="888888"/>
                </a:solidFill>
                <a:latin typeface="Lustria"/>
                <a:ea typeface="Lustria"/>
                <a:cs typeface="Lustria"/>
                <a:sym typeface="Lustria"/>
              </a:defRPr>
            </a:lvl3pPr>
            <a:lvl4pPr indent="0" lvl="3" marL="1371600" marR="0" rtl="0" algn="l">
              <a:spcBef>
                <a:spcPts val="600"/>
              </a:spcBef>
              <a:spcAft>
                <a:spcPts val="0"/>
              </a:spcAft>
              <a:buClr>
                <a:srgbClr val="47443E"/>
              </a:buClr>
              <a:buFont typeface="Noto Sans Symbols"/>
              <a:buNone/>
              <a:defRPr b="0" i="0" sz="1400" u="none" cap="none" strike="noStrike">
                <a:solidFill>
                  <a:srgbClr val="888888"/>
                </a:solidFill>
                <a:latin typeface="Lustria"/>
                <a:ea typeface="Lustria"/>
                <a:cs typeface="Lustria"/>
                <a:sym typeface="Lustria"/>
              </a:defRPr>
            </a:lvl4pPr>
            <a:lvl5pPr indent="0" lvl="4" marL="1828800" marR="0" rtl="0" algn="l">
              <a:spcBef>
                <a:spcPts val="600"/>
              </a:spcBef>
              <a:spcAft>
                <a:spcPts val="0"/>
              </a:spcAft>
              <a:buClr>
                <a:srgbClr val="8E887C"/>
              </a:buClr>
              <a:buFont typeface="Noto Sans Symbols"/>
              <a:buNone/>
              <a:defRPr b="0" i="0" sz="1400" u="none" cap="none" strike="noStrike">
                <a:solidFill>
                  <a:srgbClr val="888888"/>
                </a:solidFill>
                <a:latin typeface="Lustria"/>
                <a:ea typeface="Lustria"/>
                <a:cs typeface="Lustria"/>
                <a:sym typeface="Lustria"/>
              </a:defRPr>
            </a:lvl5pPr>
            <a:lvl6pPr indent="0" lvl="5" marL="2286000" marR="0" rtl="0" algn="l">
              <a:spcBef>
                <a:spcPts val="280"/>
              </a:spcBef>
              <a:buClr>
                <a:srgbClr val="888888"/>
              </a:buClr>
              <a:buFont typeface="Arial"/>
              <a:buNone/>
              <a:defRPr b="0" i="0" sz="1400" u="none" cap="none" strike="noStrike">
                <a:solidFill>
                  <a:srgbClr val="888888"/>
                </a:solidFill>
                <a:latin typeface="Lustria"/>
                <a:ea typeface="Lustria"/>
                <a:cs typeface="Lustria"/>
                <a:sym typeface="Lustria"/>
              </a:defRPr>
            </a:lvl6pPr>
            <a:lvl7pPr indent="0" lvl="6" marL="2743200" marR="0" rtl="0" algn="l">
              <a:spcBef>
                <a:spcPts val="280"/>
              </a:spcBef>
              <a:buClr>
                <a:srgbClr val="888888"/>
              </a:buClr>
              <a:buFont typeface="Arial"/>
              <a:buNone/>
              <a:defRPr b="0" i="0" sz="1400" u="none" cap="none" strike="noStrike">
                <a:solidFill>
                  <a:srgbClr val="888888"/>
                </a:solidFill>
                <a:latin typeface="Lustria"/>
                <a:ea typeface="Lustria"/>
                <a:cs typeface="Lustria"/>
                <a:sym typeface="Lustria"/>
              </a:defRPr>
            </a:lvl7pPr>
            <a:lvl8pPr indent="0" lvl="7" marL="3200400" marR="0" rtl="0" algn="l">
              <a:spcBef>
                <a:spcPts val="280"/>
              </a:spcBef>
              <a:buClr>
                <a:srgbClr val="888888"/>
              </a:buClr>
              <a:buFont typeface="Arial"/>
              <a:buNone/>
              <a:defRPr b="0" i="0" sz="1400" u="none" cap="none" strike="noStrike">
                <a:solidFill>
                  <a:srgbClr val="888888"/>
                </a:solidFill>
                <a:latin typeface="Lustria"/>
                <a:ea typeface="Lustria"/>
                <a:cs typeface="Lustria"/>
                <a:sym typeface="Lustria"/>
              </a:defRPr>
            </a:lvl8pPr>
            <a:lvl9pPr indent="0" lvl="8" marL="3657600" marR="0" rtl="0" algn="l">
              <a:spcBef>
                <a:spcPts val="280"/>
              </a:spcBef>
              <a:buClr>
                <a:srgbClr val="888888"/>
              </a:buClr>
              <a:buFont typeface="Arial"/>
              <a:buNone/>
              <a:defRPr b="0" i="0" sz="1400" u="none" cap="none" strike="noStrike">
                <a:solidFill>
                  <a:srgbClr val="888888"/>
                </a:solidFill>
                <a:latin typeface="Lustria"/>
                <a:ea typeface="Lustria"/>
                <a:cs typeface="Lustria"/>
                <a:sym typeface="Lustria"/>
              </a:defRPr>
            </a:lvl9pPr>
          </a:lstStyle>
          <a:p/>
        </p:txBody>
      </p:sp>
      <p:sp>
        <p:nvSpPr>
          <p:cNvPr id="65" name="Shape 65"/>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6" name="Shape 66"/>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7" name="Shape 67"/>
          <p:cNvSpPr txBox="1"/>
          <p:nvPr>
            <p:ph idx="12" type="sldNum"/>
          </p:nvPr>
        </p:nvSpPr>
        <p:spPr>
          <a:xfrm>
            <a:off x="4305300" y="6289675"/>
            <a:ext cx="533399" cy="365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98989"/>
              </a:buClr>
              <a:buSzPct val="250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3.png"/><Relationship Id="rId3" Type="http://schemas.openxmlformats.org/officeDocument/2006/relationships/slideLayout" Target="../slideLayouts/slideLayout3.xml"/><Relationship Id="rId4" Type="http://schemas.openxmlformats.org/officeDocument/2006/relationships/theme" Target="../theme/theme6.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3.png"/><Relationship Id="rId3" Type="http://schemas.openxmlformats.org/officeDocument/2006/relationships/slideLayout" Target="../slideLayouts/slideLayout4.xml"/><Relationship Id="rId4" Type="http://schemas.openxmlformats.org/officeDocument/2006/relationships/theme" Target="../theme/theme5.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5.png"/><Relationship Id="rId3" Type="http://schemas.openxmlformats.org/officeDocument/2006/relationships/slideLayout" Target="../slideLayouts/slideLayout5.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sp>
        <p:nvSpPr>
          <p:cNvPr id="6" name="Shape 6"/>
          <p:cNvSpPr txBox="1"/>
          <p:nvPr>
            <p:ph idx="12" type="sldNum"/>
          </p:nvPr>
        </p:nvSpPr>
        <p:spPr>
          <a:xfrm>
            <a:off x="4305300" y="6289675"/>
            <a:ext cx="533399" cy="365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98989"/>
              </a:buClr>
              <a:buSzPct val="250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p>
        </p:txBody>
      </p:sp>
      <p:sp>
        <p:nvSpPr>
          <p:cNvPr id="7" name="Shape 7"/>
          <p:cNvSpPr txBox="1"/>
          <p:nvPr>
            <p:ph type="title"/>
          </p:nvPr>
        </p:nvSpPr>
        <p:spPr>
          <a:xfrm>
            <a:off x="685800" y="66675"/>
            <a:ext cx="7770812"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5000" u="none" cap="none" strike="noStrike">
                <a:solidFill>
                  <a:schemeClr val="dk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dk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dk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dk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dk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dk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dk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dk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dk2"/>
                </a:solidFill>
                <a:latin typeface="Lustria"/>
                <a:ea typeface="Lustria"/>
                <a:cs typeface="Lustria"/>
                <a:sym typeface="Lustria"/>
              </a:defRPr>
            </a:lvl9pPr>
          </a:lstStyle>
          <a:p/>
        </p:txBody>
      </p:sp>
      <p:sp>
        <p:nvSpPr>
          <p:cNvPr id="8" name="Shape 8"/>
          <p:cNvSpPr txBox="1"/>
          <p:nvPr>
            <p:ph idx="1" type="body"/>
          </p:nvPr>
        </p:nvSpPr>
        <p:spPr>
          <a:xfrm>
            <a:off x="685800" y="2209800"/>
            <a:ext cx="7770812" cy="3657600"/>
          </a:xfrm>
          <a:prstGeom prst="rect">
            <a:avLst/>
          </a:prstGeom>
          <a:noFill/>
          <a:ln>
            <a:noFill/>
          </a:ln>
        </p:spPr>
        <p:txBody>
          <a:bodyPr anchorCtr="0" anchor="t" bIns="91425" lIns="91425" rIns="91425" tIns="91425"/>
          <a:lstStyle>
            <a:lvl1pPr indent="-304800" lvl="0" marL="457200" marR="0" rtl="0" algn="l">
              <a:spcBef>
                <a:spcPts val="2000"/>
              </a:spcBef>
              <a:spcAft>
                <a:spcPts val="0"/>
              </a:spcAft>
              <a:buClr>
                <a:srgbClr val="8E887C"/>
              </a:buClr>
              <a:buSzPct val="100000"/>
              <a:buFont typeface="Noto Sans Symbols"/>
              <a:buChar char="❧"/>
              <a:defRPr b="0" i="0" sz="2400" u="none" cap="none" strike="noStrike">
                <a:solidFill>
                  <a:schemeClr val="dk2"/>
                </a:solidFill>
                <a:latin typeface="Lustria"/>
                <a:ea typeface="Lustria"/>
                <a:cs typeface="Lustria"/>
                <a:sym typeface="Lustria"/>
              </a:defRPr>
            </a:lvl1pPr>
            <a:lvl2pPr indent="-317500" lvl="1" marL="914400" marR="0" rtl="0" algn="l">
              <a:spcBef>
                <a:spcPts val="600"/>
              </a:spcBef>
              <a:spcAft>
                <a:spcPts val="0"/>
              </a:spcAft>
              <a:buClr>
                <a:srgbClr val="47443E"/>
              </a:buClr>
              <a:buSzPct val="100000"/>
              <a:buFont typeface="Noto Sans Symbols"/>
              <a:buChar char="❧"/>
              <a:defRPr b="0" i="0" sz="2200" u="none" cap="none" strike="noStrike">
                <a:solidFill>
                  <a:schemeClr val="dk2"/>
                </a:solidFill>
                <a:latin typeface="Lustria"/>
                <a:ea typeface="Lustria"/>
                <a:cs typeface="Lustria"/>
                <a:sym typeface="Lustria"/>
              </a:defRPr>
            </a:lvl2pPr>
            <a:lvl3pPr indent="-330200" lvl="2" marL="1371600" marR="0" rtl="0" algn="l">
              <a:spcBef>
                <a:spcPts val="600"/>
              </a:spcBef>
              <a:spcAft>
                <a:spcPts val="0"/>
              </a:spcAft>
              <a:buClr>
                <a:srgbClr val="8E887C"/>
              </a:buClr>
              <a:buSzPct val="100000"/>
              <a:buFont typeface="Noto Sans Symbols"/>
              <a:buChar char="❧"/>
              <a:defRPr b="0" i="0" sz="2000" u="none" cap="none" strike="noStrike">
                <a:solidFill>
                  <a:schemeClr val="dk2"/>
                </a:solidFill>
                <a:latin typeface="Lustria"/>
                <a:ea typeface="Lustria"/>
                <a:cs typeface="Lustria"/>
                <a:sym typeface="Lustria"/>
              </a:defRPr>
            </a:lvl3pPr>
            <a:lvl4pPr indent="-342900" lvl="3" marL="18288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4pPr>
            <a:lvl5pPr indent="-342900" lvl="4" marL="22860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9pPr>
          </a:lstStyle>
          <a:p/>
        </p:txBody>
      </p:sp>
      <p:sp>
        <p:nvSpPr>
          <p:cNvPr id="9" name="Shape 9"/>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0" name="Shape 10"/>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15" name="Shape 15"/>
        <p:cNvGrpSpPr/>
        <p:nvPr/>
      </p:nvGrpSpPr>
      <p:grpSpPr>
        <a:xfrm>
          <a:off x="0" y="0"/>
          <a:ext cx="0" cy="0"/>
          <a:chOff x="0" y="0"/>
          <a:chExt cx="0" cy="0"/>
        </a:xfrm>
      </p:grpSpPr>
      <p:pic>
        <p:nvPicPr>
          <p:cNvPr descr="CoverGlyph.png" id="16" name="Shape 16"/>
          <p:cNvPicPr preferRelativeResize="0"/>
          <p:nvPr/>
        </p:nvPicPr>
        <p:blipFill rotWithShape="1">
          <a:blip r:embed="rId2">
            <a:alphaModFix/>
          </a:blip>
          <a:srcRect b="0" l="0" r="0" t="0"/>
          <a:stretch/>
        </p:blipFill>
        <p:spPr>
          <a:xfrm>
            <a:off x="4010025" y="3048000"/>
            <a:ext cx="1123950" cy="771524"/>
          </a:xfrm>
          <a:prstGeom prst="rect">
            <a:avLst/>
          </a:prstGeom>
          <a:noFill/>
          <a:ln>
            <a:noFill/>
          </a:ln>
        </p:spPr>
      </p:pic>
      <p:sp>
        <p:nvSpPr>
          <p:cNvPr id="17" name="Shape 17"/>
          <p:cNvSpPr txBox="1"/>
          <p:nvPr>
            <p:ph type="title"/>
          </p:nvPr>
        </p:nvSpPr>
        <p:spPr>
          <a:xfrm>
            <a:off x="685800" y="66675"/>
            <a:ext cx="7770812"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5000" u="none" cap="none" strike="noStrike">
                <a:solidFill>
                  <a:schemeClr val="lt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lt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lt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lt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lt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lt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lt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lt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lt2"/>
                </a:solidFill>
                <a:latin typeface="Lustria"/>
                <a:ea typeface="Lustria"/>
                <a:cs typeface="Lustria"/>
                <a:sym typeface="Lustria"/>
              </a:defRPr>
            </a:lvl9pPr>
          </a:lstStyle>
          <a:p/>
        </p:txBody>
      </p:sp>
      <p:sp>
        <p:nvSpPr>
          <p:cNvPr id="18" name="Shape 18"/>
          <p:cNvSpPr txBox="1"/>
          <p:nvPr>
            <p:ph idx="1" type="body"/>
          </p:nvPr>
        </p:nvSpPr>
        <p:spPr>
          <a:xfrm>
            <a:off x="685800" y="2209800"/>
            <a:ext cx="7770812" cy="3657600"/>
          </a:xfrm>
          <a:prstGeom prst="rect">
            <a:avLst/>
          </a:prstGeom>
          <a:noFill/>
          <a:ln>
            <a:noFill/>
          </a:ln>
        </p:spPr>
        <p:txBody>
          <a:bodyPr anchorCtr="0" anchor="t" bIns="91425" lIns="91425" rIns="91425" tIns="91425"/>
          <a:lstStyle>
            <a:lvl1pPr indent="-304800" lvl="0" marL="457200" marR="0" rtl="0" algn="l">
              <a:spcBef>
                <a:spcPts val="2000"/>
              </a:spcBef>
              <a:spcAft>
                <a:spcPts val="0"/>
              </a:spcAft>
              <a:buClr>
                <a:srgbClr val="8E887C"/>
              </a:buClr>
              <a:buSzPct val="100000"/>
              <a:buFont typeface="Noto Sans Symbols"/>
              <a:buChar char="❧"/>
              <a:defRPr b="0" i="0" sz="2400" u="none" cap="none" strike="noStrike">
                <a:solidFill>
                  <a:schemeClr val="lt2"/>
                </a:solidFill>
                <a:latin typeface="Lustria"/>
                <a:ea typeface="Lustria"/>
                <a:cs typeface="Lustria"/>
                <a:sym typeface="Lustria"/>
              </a:defRPr>
            </a:lvl1pPr>
            <a:lvl2pPr indent="-317500" lvl="1" marL="914400" marR="0" rtl="0" algn="l">
              <a:spcBef>
                <a:spcPts val="600"/>
              </a:spcBef>
              <a:spcAft>
                <a:spcPts val="0"/>
              </a:spcAft>
              <a:buClr>
                <a:srgbClr val="47443E"/>
              </a:buClr>
              <a:buSzPct val="100000"/>
              <a:buFont typeface="Noto Sans Symbols"/>
              <a:buChar char="❧"/>
              <a:defRPr b="0" i="0" sz="2200" u="none" cap="none" strike="noStrike">
                <a:solidFill>
                  <a:schemeClr val="lt2"/>
                </a:solidFill>
                <a:latin typeface="Lustria"/>
                <a:ea typeface="Lustria"/>
                <a:cs typeface="Lustria"/>
                <a:sym typeface="Lustria"/>
              </a:defRPr>
            </a:lvl2pPr>
            <a:lvl3pPr indent="-330200" lvl="2" marL="1371600" marR="0" rtl="0" algn="l">
              <a:spcBef>
                <a:spcPts val="600"/>
              </a:spcBef>
              <a:spcAft>
                <a:spcPts val="0"/>
              </a:spcAft>
              <a:buClr>
                <a:srgbClr val="8E887C"/>
              </a:buClr>
              <a:buSzPct val="100000"/>
              <a:buFont typeface="Noto Sans Symbols"/>
              <a:buChar char="❧"/>
              <a:defRPr b="0" i="0" sz="2000" u="none" cap="none" strike="noStrike">
                <a:solidFill>
                  <a:schemeClr val="lt2"/>
                </a:solidFill>
                <a:latin typeface="Lustria"/>
                <a:ea typeface="Lustria"/>
                <a:cs typeface="Lustria"/>
                <a:sym typeface="Lustria"/>
              </a:defRPr>
            </a:lvl3pPr>
            <a:lvl4pPr indent="-342900" lvl="3" marL="1828800" marR="0" rtl="0" algn="l">
              <a:spcBef>
                <a:spcPts val="600"/>
              </a:spcBef>
              <a:spcAft>
                <a:spcPts val="0"/>
              </a:spcAft>
              <a:buClr>
                <a:srgbClr val="47443E"/>
              </a:buClr>
              <a:buSzPct val="100000"/>
              <a:buFont typeface="Noto Sans Symbols"/>
              <a:buChar char="❧"/>
              <a:defRPr b="0" i="0" sz="1800" u="none" cap="none" strike="noStrike">
                <a:solidFill>
                  <a:schemeClr val="lt2"/>
                </a:solidFill>
                <a:latin typeface="Lustria"/>
                <a:ea typeface="Lustria"/>
                <a:cs typeface="Lustria"/>
                <a:sym typeface="Lustria"/>
              </a:defRPr>
            </a:lvl4pPr>
            <a:lvl5pPr indent="-342900" lvl="4" marL="2286000" marR="0" rtl="0" algn="l">
              <a:spcBef>
                <a:spcPts val="600"/>
              </a:spcBef>
              <a:spcAft>
                <a:spcPts val="0"/>
              </a:spcAft>
              <a:buClr>
                <a:srgbClr val="8E887C"/>
              </a:buClr>
              <a:buSzPct val="100000"/>
              <a:buFont typeface="Noto Sans Symbols"/>
              <a:buChar char="❧"/>
              <a:defRPr b="0" i="0" sz="1800" u="none" cap="none" strike="noStrike">
                <a:solidFill>
                  <a:schemeClr val="lt2"/>
                </a:solidFill>
                <a:latin typeface="Lustria"/>
                <a:ea typeface="Lustria"/>
                <a:cs typeface="Lustria"/>
                <a:sym typeface="Lustria"/>
              </a:defRPr>
            </a:lvl5pPr>
            <a:lvl6pPr indent="-101600" lvl="5" marL="2514600" marR="0" rtl="0" algn="l">
              <a:spcBef>
                <a:spcPts val="400"/>
              </a:spcBef>
              <a:buClr>
                <a:schemeClr val="lt1"/>
              </a:buClr>
              <a:buSzPct val="100000"/>
              <a:buFont typeface="Arial"/>
              <a:buChar char="•"/>
              <a:defRPr b="0" i="0" sz="2000" u="none" cap="none" strike="noStrike">
                <a:solidFill>
                  <a:schemeClr val="lt1"/>
                </a:solidFill>
                <a:latin typeface="Lustria"/>
                <a:ea typeface="Lustria"/>
                <a:cs typeface="Lustria"/>
                <a:sym typeface="Lustria"/>
              </a:defRPr>
            </a:lvl6pPr>
            <a:lvl7pPr indent="-101600" lvl="6" marL="2971800" marR="0" rtl="0" algn="l">
              <a:spcBef>
                <a:spcPts val="400"/>
              </a:spcBef>
              <a:buClr>
                <a:schemeClr val="lt1"/>
              </a:buClr>
              <a:buSzPct val="100000"/>
              <a:buFont typeface="Arial"/>
              <a:buChar char="•"/>
              <a:defRPr b="0" i="0" sz="2000" u="none" cap="none" strike="noStrike">
                <a:solidFill>
                  <a:schemeClr val="lt1"/>
                </a:solidFill>
                <a:latin typeface="Lustria"/>
                <a:ea typeface="Lustria"/>
                <a:cs typeface="Lustria"/>
                <a:sym typeface="Lustria"/>
              </a:defRPr>
            </a:lvl7pPr>
            <a:lvl8pPr indent="-101600" lvl="7" marL="3429000" marR="0" rtl="0" algn="l">
              <a:spcBef>
                <a:spcPts val="400"/>
              </a:spcBef>
              <a:buClr>
                <a:schemeClr val="lt1"/>
              </a:buClr>
              <a:buSzPct val="100000"/>
              <a:buFont typeface="Arial"/>
              <a:buChar char="•"/>
              <a:defRPr b="0" i="0" sz="2000" u="none" cap="none" strike="noStrike">
                <a:solidFill>
                  <a:schemeClr val="lt1"/>
                </a:solidFill>
                <a:latin typeface="Lustria"/>
                <a:ea typeface="Lustria"/>
                <a:cs typeface="Lustria"/>
                <a:sym typeface="Lustria"/>
              </a:defRPr>
            </a:lvl8pPr>
            <a:lvl9pPr indent="-101600" lvl="8" marL="3886200" marR="0" rtl="0" algn="l">
              <a:spcBef>
                <a:spcPts val="400"/>
              </a:spcBef>
              <a:buClr>
                <a:schemeClr val="lt1"/>
              </a:buClr>
              <a:buSzPct val="100000"/>
              <a:buFont typeface="Arial"/>
              <a:buChar char="•"/>
              <a:defRPr b="0" i="0" sz="2000" u="none" cap="none" strike="noStrike">
                <a:solidFill>
                  <a:schemeClr val="lt1"/>
                </a:solidFill>
                <a:latin typeface="Lustria"/>
                <a:ea typeface="Lustria"/>
                <a:cs typeface="Lustria"/>
                <a:sym typeface="Lustria"/>
              </a:defRPr>
            </a:lvl9pPr>
          </a:lstStyle>
          <a:p/>
        </p:txBody>
      </p:sp>
      <p:sp>
        <p:nvSpPr>
          <p:cNvPr id="19" name="Shape 19"/>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20" name="Shape 20"/>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26" name="Shape 26"/>
        <p:cNvGrpSpPr/>
        <p:nvPr/>
      </p:nvGrpSpPr>
      <p:grpSpPr>
        <a:xfrm>
          <a:off x="0" y="0"/>
          <a:ext cx="0" cy="0"/>
          <a:chOff x="0" y="0"/>
          <a:chExt cx="0" cy="0"/>
        </a:xfrm>
      </p:grpSpPr>
      <p:pic>
        <p:nvPicPr>
          <p:cNvPr descr="HR-Glyph-R3.png" id="27" name="Shape 27"/>
          <p:cNvPicPr preferRelativeResize="0"/>
          <p:nvPr/>
        </p:nvPicPr>
        <p:blipFill rotWithShape="1">
          <a:blip r:embed="rId2">
            <a:alphaModFix/>
          </a:blip>
          <a:srcRect b="0" l="0" r="0" t="0"/>
          <a:stretch/>
        </p:blipFill>
        <p:spPr>
          <a:xfrm>
            <a:off x="3749675" y="1658936"/>
            <a:ext cx="1644649" cy="169861"/>
          </a:xfrm>
          <a:prstGeom prst="rect">
            <a:avLst/>
          </a:prstGeom>
          <a:noFill/>
          <a:ln>
            <a:noFill/>
          </a:ln>
        </p:spPr>
      </p:pic>
      <p:sp>
        <p:nvSpPr>
          <p:cNvPr id="28" name="Shape 28"/>
          <p:cNvSpPr txBox="1"/>
          <p:nvPr>
            <p:ph type="title"/>
          </p:nvPr>
        </p:nvSpPr>
        <p:spPr>
          <a:xfrm>
            <a:off x="685800" y="66675"/>
            <a:ext cx="7770812"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5000" u="none" cap="none" strike="noStrike">
                <a:solidFill>
                  <a:schemeClr val="dk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dk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dk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dk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dk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dk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dk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dk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dk2"/>
                </a:solidFill>
                <a:latin typeface="Lustria"/>
                <a:ea typeface="Lustria"/>
                <a:cs typeface="Lustria"/>
                <a:sym typeface="Lustria"/>
              </a:defRPr>
            </a:lvl9pPr>
          </a:lstStyle>
          <a:p/>
        </p:txBody>
      </p:sp>
      <p:sp>
        <p:nvSpPr>
          <p:cNvPr id="29" name="Shape 29"/>
          <p:cNvSpPr txBox="1"/>
          <p:nvPr>
            <p:ph idx="1" type="body"/>
          </p:nvPr>
        </p:nvSpPr>
        <p:spPr>
          <a:xfrm>
            <a:off x="685800" y="2209800"/>
            <a:ext cx="7770812" cy="3657600"/>
          </a:xfrm>
          <a:prstGeom prst="rect">
            <a:avLst/>
          </a:prstGeom>
          <a:noFill/>
          <a:ln>
            <a:noFill/>
          </a:ln>
        </p:spPr>
        <p:txBody>
          <a:bodyPr anchorCtr="0" anchor="t" bIns="91425" lIns="91425" rIns="91425" tIns="91425"/>
          <a:lstStyle>
            <a:lvl1pPr indent="-304800" lvl="0" marL="457200" marR="0" rtl="0" algn="l">
              <a:spcBef>
                <a:spcPts val="2000"/>
              </a:spcBef>
              <a:spcAft>
                <a:spcPts val="0"/>
              </a:spcAft>
              <a:buClr>
                <a:srgbClr val="8E887C"/>
              </a:buClr>
              <a:buSzPct val="100000"/>
              <a:buFont typeface="Noto Sans Symbols"/>
              <a:buChar char="❧"/>
              <a:defRPr b="0" i="0" sz="2400" u="none" cap="none" strike="noStrike">
                <a:solidFill>
                  <a:schemeClr val="dk2"/>
                </a:solidFill>
                <a:latin typeface="Lustria"/>
                <a:ea typeface="Lustria"/>
                <a:cs typeface="Lustria"/>
                <a:sym typeface="Lustria"/>
              </a:defRPr>
            </a:lvl1pPr>
            <a:lvl2pPr indent="-317500" lvl="1" marL="914400" marR="0" rtl="0" algn="l">
              <a:spcBef>
                <a:spcPts val="600"/>
              </a:spcBef>
              <a:spcAft>
                <a:spcPts val="0"/>
              </a:spcAft>
              <a:buClr>
                <a:srgbClr val="47443E"/>
              </a:buClr>
              <a:buSzPct val="100000"/>
              <a:buFont typeface="Noto Sans Symbols"/>
              <a:buChar char="❧"/>
              <a:defRPr b="0" i="0" sz="2200" u="none" cap="none" strike="noStrike">
                <a:solidFill>
                  <a:schemeClr val="dk2"/>
                </a:solidFill>
                <a:latin typeface="Lustria"/>
                <a:ea typeface="Lustria"/>
                <a:cs typeface="Lustria"/>
                <a:sym typeface="Lustria"/>
              </a:defRPr>
            </a:lvl2pPr>
            <a:lvl3pPr indent="-330200" lvl="2" marL="1371600" marR="0" rtl="0" algn="l">
              <a:spcBef>
                <a:spcPts val="600"/>
              </a:spcBef>
              <a:spcAft>
                <a:spcPts val="0"/>
              </a:spcAft>
              <a:buClr>
                <a:srgbClr val="8E887C"/>
              </a:buClr>
              <a:buSzPct val="100000"/>
              <a:buFont typeface="Noto Sans Symbols"/>
              <a:buChar char="❧"/>
              <a:defRPr b="0" i="0" sz="2000" u="none" cap="none" strike="noStrike">
                <a:solidFill>
                  <a:schemeClr val="dk2"/>
                </a:solidFill>
                <a:latin typeface="Lustria"/>
                <a:ea typeface="Lustria"/>
                <a:cs typeface="Lustria"/>
                <a:sym typeface="Lustria"/>
              </a:defRPr>
            </a:lvl3pPr>
            <a:lvl4pPr indent="-342900" lvl="3" marL="18288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4pPr>
            <a:lvl5pPr indent="-342900" lvl="4" marL="22860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9pPr>
          </a:lstStyle>
          <a:p/>
        </p:txBody>
      </p:sp>
      <p:sp>
        <p:nvSpPr>
          <p:cNvPr id="30" name="Shape 30"/>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31" name="Shape 31"/>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32" name="Shape 32"/>
          <p:cNvSpPr txBox="1"/>
          <p:nvPr>
            <p:ph idx="12" type="sldNum"/>
          </p:nvPr>
        </p:nvSpPr>
        <p:spPr>
          <a:xfrm>
            <a:off x="4305300" y="6289675"/>
            <a:ext cx="533399" cy="365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98989"/>
              </a:buClr>
              <a:buSzPct val="250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42" name="Shape 42"/>
        <p:cNvGrpSpPr/>
        <p:nvPr/>
      </p:nvGrpSpPr>
      <p:grpSpPr>
        <a:xfrm>
          <a:off x="0" y="0"/>
          <a:ext cx="0" cy="0"/>
          <a:chOff x="0" y="0"/>
          <a:chExt cx="0" cy="0"/>
        </a:xfrm>
      </p:grpSpPr>
      <p:pic>
        <p:nvPicPr>
          <p:cNvPr descr="HR-Glyph-R3.png" id="43" name="Shape 43"/>
          <p:cNvPicPr preferRelativeResize="0"/>
          <p:nvPr/>
        </p:nvPicPr>
        <p:blipFill rotWithShape="1">
          <a:blip r:embed="rId2">
            <a:alphaModFix/>
          </a:blip>
          <a:srcRect b="0" l="0" r="0" t="0"/>
          <a:stretch/>
        </p:blipFill>
        <p:spPr>
          <a:xfrm>
            <a:off x="3749675" y="1658936"/>
            <a:ext cx="1644649" cy="169861"/>
          </a:xfrm>
          <a:prstGeom prst="rect">
            <a:avLst/>
          </a:prstGeom>
          <a:noFill/>
          <a:ln>
            <a:noFill/>
          </a:ln>
        </p:spPr>
      </p:pic>
      <p:sp>
        <p:nvSpPr>
          <p:cNvPr id="44" name="Shape 44"/>
          <p:cNvSpPr txBox="1"/>
          <p:nvPr>
            <p:ph type="title"/>
          </p:nvPr>
        </p:nvSpPr>
        <p:spPr>
          <a:xfrm>
            <a:off x="685800" y="66675"/>
            <a:ext cx="7770812"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5000" u="none" cap="none" strike="noStrike">
                <a:solidFill>
                  <a:schemeClr val="dk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dk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dk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dk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dk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dk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dk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dk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dk2"/>
                </a:solidFill>
                <a:latin typeface="Lustria"/>
                <a:ea typeface="Lustria"/>
                <a:cs typeface="Lustria"/>
                <a:sym typeface="Lustria"/>
              </a:defRPr>
            </a:lvl9pPr>
          </a:lstStyle>
          <a:p/>
        </p:txBody>
      </p:sp>
      <p:sp>
        <p:nvSpPr>
          <p:cNvPr id="45" name="Shape 45"/>
          <p:cNvSpPr txBox="1"/>
          <p:nvPr>
            <p:ph idx="1" type="body"/>
          </p:nvPr>
        </p:nvSpPr>
        <p:spPr>
          <a:xfrm>
            <a:off x="685800" y="2209800"/>
            <a:ext cx="7770812" cy="3657600"/>
          </a:xfrm>
          <a:prstGeom prst="rect">
            <a:avLst/>
          </a:prstGeom>
          <a:noFill/>
          <a:ln>
            <a:noFill/>
          </a:ln>
        </p:spPr>
        <p:txBody>
          <a:bodyPr anchorCtr="0" anchor="t" bIns="91425" lIns="91425" rIns="91425" tIns="91425"/>
          <a:lstStyle>
            <a:lvl1pPr indent="-304800" lvl="0" marL="457200" marR="0" rtl="0" algn="l">
              <a:spcBef>
                <a:spcPts val="2000"/>
              </a:spcBef>
              <a:spcAft>
                <a:spcPts val="0"/>
              </a:spcAft>
              <a:buClr>
                <a:srgbClr val="8E887C"/>
              </a:buClr>
              <a:buSzPct val="100000"/>
              <a:buFont typeface="Noto Sans Symbols"/>
              <a:buChar char="❧"/>
              <a:defRPr b="0" i="0" sz="2400" u="none" cap="none" strike="noStrike">
                <a:solidFill>
                  <a:schemeClr val="dk2"/>
                </a:solidFill>
                <a:latin typeface="Lustria"/>
                <a:ea typeface="Lustria"/>
                <a:cs typeface="Lustria"/>
                <a:sym typeface="Lustria"/>
              </a:defRPr>
            </a:lvl1pPr>
            <a:lvl2pPr indent="-317500" lvl="1" marL="914400" marR="0" rtl="0" algn="l">
              <a:spcBef>
                <a:spcPts val="600"/>
              </a:spcBef>
              <a:spcAft>
                <a:spcPts val="0"/>
              </a:spcAft>
              <a:buClr>
                <a:srgbClr val="47443E"/>
              </a:buClr>
              <a:buSzPct val="100000"/>
              <a:buFont typeface="Noto Sans Symbols"/>
              <a:buChar char="❧"/>
              <a:defRPr b="0" i="0" sz="2200" u="none" cap="none" strike="noStrike">
                <a:solidFill>
                  <a:schemeClr val="dk2"/>
                </a:solidFill>
                <a:latin typeface="Lustria"/>
                <a:ea typeface="Lustria"/>
                <a:cs typeface="Lustria"/>
                <a:sym typeface="Lustria"/>
              </a:defRPr>
            </a:lvl2pPr>
            <a:lvl3pPr indent="-330200" lvl="2" marL="1371600" marR="0" rtl="0" algn="l">
              <a:spcBef>
                <a:spcPts val="600"/>
              </a:spcBef>
              <a:spcAft>
                <a:spcPts val="0"/>
              </a:spcAft>
              <a:buClr>
                <a:srgbClr val="8E887C"/>
              </a:buClr>
              <a:buSzPct val="100000"/>
              <a:buFont typeface="Noto Sans Symbols"/>
              <a:buChar char="❧"/>
              <a:defRPr b="0" i="0" sz="2000" u="none" cap="none" strike="noStrike">
                <a:solidFill>
                  <a:schemeClr val="dk2"/>
                </a:solidFill>
                <a:latin typeface="Lustria"/>
                <a:ea typeface="Lustria"/>
                <a:cs typeface="Lustria"/>
                <a:sym typeface="Lustria"/>
              </a:defRPr>
            </a:lvl3pPr>
            <a:lvl4pPr indent="-342900" lvl="3" marL="18288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4pPr>
            <a:lvl5pPr indent="-342900" lvl="4" marL="22860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9pPr>
          </a:lstStyle>
          <a:p/>
        </p:txBody>
      </p:sp>
      <p:sp>
        <p:nvSpPr>
          <p:cNvPr id="46" name="Shape 46"/>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7" name="Shape 47"/>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8" name="Shape 48"/>
          <p:cNvSpPr txBox="1"/>
          <p:nvPr>
            <p:ph idx="12" type="sldNum"/>
          </p:nvPr>
        </p:nvSpPr>
        <p:spPr>
          <a:xfrm>
            <a:off x="4305300" y="6289675"/>
            <a:ext cx="533399" cy="365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98989"/>
              </a:buClr>
              <a:buSzPct val="250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55" name="Shape 55"/>
        <p:cNvGrpSpPr/>
        <p:nvPr/>
      </p:nvGrpSpPr>
      <p:grpSpPr>
        <a:xfrm>
          <a:off x="0" y="0"/>
          <a:ext cx="0" cy="0"/>
          <a:chOff x="0" y="0"/>
          <a:chExt cx="0" cy="0"/>
        </a:xfrm>
      </p:grpSpPr>
      <p:pic>
        <p:nvPicPr>
          <p:cNvPr descr="Glyph-SectionHeader.png" id="56" name="Shape 56"/>
          <p:cNvPicPr preferRelativeResize="0"/>
          <p:nvPr/>
        </p:nvPicPr>
        <p:blipFill rotWithShape="1">
          <a:blip r:embed="rId2">
            <a:alphaModFix/>
          </a:blip>
          <a:srcRect b="0" l="0" r="0" t="0"/>
          <a:stretch/>
        </p:blipFill>
        <p:spPr>
          <a:xfrm>
            <a:off x="4038600" y="3173411"/>
            <a:ext cx="1066799" cy="590550"/>
          </a:xfrm>
          <a:prstGeom prst="rect">
            <a:avLst/>
          </a:prstGeom>
          <a:noFill/>
          <a:ln>
            <a:noFill/>
          </a:ln>
        </p:spPr>
      </p:pic>
      <p:sp>
        <p:nvSpPr>
          <p:cNvPr id="57" name="Shape 57"/>
          <p:cNvSpPr txBox="1"/>
          <p:nvPr>
            <p:ph type="title"/>
          </p:nvPr>
        </p:nvSpPr>
        <p:spPr>
          <a:xfrm>
            <a:off x="685800" y="66675"/>
            <a:ext cx="7770812"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5000" u="none" cap="none" strike="noStrike">
                <a:solidFill>
                  <a:schemeClr val="dk2"/>
                </a:solidFill>
                <a:latin typeface="Lustria"/>
                <a:ea typeface="Lustria"/>
                <a:cs typeface="Lustria"/>
                <a:sym typeface="Lustria"/>
              </a:defRPr>
            </a:lvl1pPr>
            <a:lvl2pPr indent="0" lvl="1" marL="0" marR="0" rtl="0" algn="ctr">
              <a:spcBef>
                <a:spcPts val="0"/>
              </a:spcBef>
              <a:spcAft>
                <a:spcPts val="0"/>
              </a:spcAft>
              <a:buNone/>
              <a:defRPr b="0" i="0" sz="5000" u="none" cap="none" strike="noStrike">
                <a:solidFill>
                  <a:schemeClr val="dk2"/>
                </a:solidFill>
                <a:latin typeface="Lustria"/>
                <a:ea typeface="Lustria"/>
                <a:cs typeface="Lustria"/>
                <a:sym typeface="Lustria"/>
              </a:defRPr>
            </a:lvl2pPr>
            <a:lvl3pPr indent="0" lvl="2" marL="0" marR="0" rtl="0" algn="ctr">
              <a:spcBef>
                <a:spcPts val="0"/>
              </a:spcBef>
              <a:spcAft>
                <a:spcPts val="0"/>
              </a:spcAft>
              <a:buNone/>
              <a:defRPr b="0" i="0" sz="5000" u="none" cap="none" strike="noStrike">
                <a:solidFill>
                  <a:schemeClr val="dk2"/>
                </a:solidFill>
                <a:latin typeface="Lustria"/>
                <a:ea typeface="Lustria"/>
                <a:cs typeface="Lustria"/>
                <a:sym typeface="Lustria"/>
              </a:defRPr>
            </a:lvl3pPr>
            <a:lvl4pPr indent="0" lvl="3" marL="0" marR="0" rtl="0" algn="ctr">
              <a:spcBef>
                <a:spcPts val="0"/>
              </a:spcBef>
              <a:spcAft>
                <a:spcPts val="0"/>
              </a:spcAft>
              <a:buNone/>
              <a:defRPr b="0" i="0" sz="5000" u="none" cap="none" strike="noStrike">
                <a:solidFill>
                  <a:schemeClr val="dk2"/>
                </a:solidFill>
                <a:latin typeface="Lustria"/>
                <a:ea typeface="Lustria"/>
                <a:cs typeface="Lustria"/>
                <a:sym typeface="Lustria"/>
              </a:defRPr>
            </a:lvl4pPr>
            <a:lvl5pPr indent="0" lvl="4" marL="0" marR="0" rtl="0" algn="ctr">
              <a:spcBef>
                <a:spcPts val="0"/>
              </a:spcBef>
              <a:spcAft>
                <a:spcPts val="0"/>
              </a:spcAft>
              <a:buNone/>
              <a:defRPr b="0" i="0" sz="5000" u="none" cap="none" strike="noStrike">
                <a:solidFill>
                  <a:schemeClr val="dk2"/>
                </a:solidFill>
                <a:latin typeface="Lustria"/>
                <a:ea typeface="Lustria"/>
                <a:cs typeface="Lustria"/>
                <a:sym typeface="Lustria"/>
              </a:defRPr>
            </a:lvl5pPr>
            <a:lvl6pPr indent="0" lvl="5" marL="457200" marR="0" rtl="0" algn="ctr">
              <a:spcBef>
                <a:spcPts val="0"/>
              </a:spcBef>
              <a:spcAft>
                <a:spcPts val="0"/>
              </a:spcAft>
              <a:buNone/>
              <a:defRPr b="0" i="0" sz="5000" u="none" cap="none" strike="noStrike">
                <a:solidFill>
                  <a:schemeClr val="dk2"/>
                </a:solidFill>
                <a:latin typeface="Lustria"/>
                <a:ea typeface="Lustria"/>
                <a:cs typeface="Lustria"/>
                <a:sym typeface="Lustria"/>
              </a:defRPr>
            </a:lvl6pPr>
            <a:lvl7pPr indent="0" lvl="6" marL="914400" marR="0" rtl="0" algn="ctr">
              <a:spcBef>
                <a:spcPts val="0"/>
              </a:spcBef>
              <a:spcAft>
                <a:spcPts val="0"/>
              </a:spcAft>
              <a:buNone/>
              <a:defRPr b="0" i="0" sz="5000" u="none" cap="none" strike="noStrike">
                <a:solidFill>
                  <a:schemeClr val="dk2"/>
                </a:solidFill>
                <a:latin typeface="Lustria"/>
                <a:ea typeface="Lustria"/>
                <a:cs typeface="Lustria"/>
                <a:sym typeface="Lustria"/>
              </a:defRPr>
            </a:lvl7pPr>
            <a:lvl8pPr indent="0" lvl="7" marL="1371600" marR="0" rtl="0" algn="ctr">
              <a:spcBef>
                <a:spcPts val="0"/>
              </a:spcBef>
              <a:spcAft>
                <a:spcPts val="0"/>
              </a:spcAft>
              <a:buNone/>
              <a:defRPr b="0" i="0" sz="5000" u="none" cap="none" strike="noStrike">
                <a:solidFill>
                  <a:schemeClr val="dk2"/>
                </a:solidFill>
                <a:latin typeface="Lustria"/>
                <a:ea typeface="Lustria"/>
                <a:cs typeface="Lustria"/>
                <a:sym typeface="Lustria"/>
              </a:defRPr>
            </a:lvl8pPr>
            <a:lvl9pPr indent="0" lvl="8" marL="1828800" marR="0" rtl="0" algn="ctr">
              <a:spcBef>
                <a:spcPts val="0"/>
              </a:spcBef>
              <a:spcAft>
                <a:spcPts val="0"/>
              </a:spcAft>
              <a:buNone/>
              <a:defRPr b="0" i="0" sz="5000" u="none" cap="none" strike="noStrike">
                <a:solidFill>
                  <a:schemeClr val="dk2"/>
                </a:solidFill>
                <a:latin typeface="Lustria"/>
                <a:ea typeface="Lustria"/>
                <a:cs typeface="Lustria"/>
                <a:sym typeface="Lustria"/>
              </a:defRPr>
            </a:lvl9pPr>
          </a:lstStyle>
          <a:p/>
        </p:txBody>
      </p:sp>
      <p:sp>
        <p:nvSpPr>
          <p:cNvPr id="58" name="Shape 58"/>
          <p:cNvSpPr txBox="1"/>
          <p:nvPr>
            <p:ph idx="1" type="body"/>
          </p:nvPr>
        </p:nvSpPr>
        <p:spPr>
          <a:xfrm>
            <a:off x="685800" y="2209800"/>
            <a:ext cx="7770812" cy="3657600"/>
          </a:xfrm>
          <a:prstGeom prst="rect">
            <a:avLst/>
          </a:prstGeom>
          <a:noFill/>
          <a:ln>
            <a:noFill/>
          </a:ln>
        </p:spPr>
        <p:txBody>
          <a:bodyPr anchorCtr="0" anchor="t" bIns="91425" lIns="91425" rIns="91425" tIns="91425"/>
          <a:lstStyle>
            <a:lvl1pPr indent="-304800" lvl="0" marL="457200" marR="0" rtl="0" algn="l">
              <a:spcBef>
                <a:spcPts val="2000"/>
              </a:spcBef>
              <a:spcAft>
                <a:spcPts val="0"/>
              </a:spcAft>
              <a:buClr>
                <a:srgbClr val="8E887C"/>
              </a:buClr>
              <a:buSzPct val="100000"/>
              <a:buFont typeface="Noto Sans Symbols"/>
              <a:buChar char="❧"/>
              <a:defRPr b="0" i="0" sz="2400" u="none" cap="none" strike="noStrike">
                <a:solidFill>
                  <a:schemeClr val="dk2"/>
                </a:solidFill>
                <a:latin typeface="Lustria"/>
                <a:ea typeface="Lustria"/>
                <a:cs typeface="Lustria"/>
                <a:sym typeface="Lustria"/>
              </a:defRPr>
            </a:lvl1pPr>
            <a:lvl2pPr indent="-317500" lvl="1" marL="914400" marR="0" rtl="0" algn="l">
              <a:spcBef>
                <a:spcPts val="600"/>
              </a:spcBef>
              <a:spcAft>
                <a:spcPts val="0"/>
              </a:spcAft>
              <a:buClr>
                <a:srgbClr val="47443E"/>
              </a:buClr>
              <a:buSzPct val="100000"/>
              <a:buFont typeface="Noto Sans Symbols"/>
              <a:buChar char="❧"/>
              <a:defRPr b="0" i="0" sz="2200" u="none" cap="none" strike="noStrike">
                <a:solidFill>
                  <a:schemeClr val="dk2"/>
                </a:solidFill>
                <a:latin typeface="Lustria"/>
                <a:ea typeface="Lustria"/>
                <a:cs typeface="Lustria"/>
                <a:sym typeface="Lustria"/>
              </a:defRPr>
            </a:lvl2pPr>
            <a:lvl3pPr indent="-330200" lvl="2" marL="1371600" marR="0" rtl="0" algn="l">
              <a:spcBef>
                <a:spcPts val="600"/>
              </a:spcBef>
              <a:spcAft>
                <a:spcPts val="0"/>
              </a:spcAft>
              <a:buClr>
                <a:srgbClr val="8E887C"/>
              </a:buClr>
              <a:buSzPct val="100000"/>
              <a:buFont typeface="Noto Sans Symbols"/>
              <a:buChar char="❧"/>
              <a:defRPr b="0" i="0" sz="2000" u="none" cap="none" strike="noStrike">
                <a:solidFill>
                  <a:schemeClr val="dk2"/>
                </a:solidFill>
                <a:latin typeface="Lustria"/>
                <a:ea typeface="Lustria"/>
                <a:cs typeface="Lustria"/>
                <a:sym typeface="Lustria"/>
              </a:defRPr>
            </a:lvl3pPr>
            <a:lvl4pPr indent="-342900" lvl="3" marL="1828800" marR="0" rtl="0" algn="l">
              <a:spcBef>
                <a:spcPts val="600"/>
              </a:spcBef>
              <a:spcAft>
                <a:spcPts val="0"/>
              </a:spcAft>
              <a:buClr>
                <a:srgbClr val="47443E"/>
              </a:buClr>
              <a:buSzPct val="100000"/>
              <a:buFont typeface="Noto Sans Symbols"/>
              <a:buChar char="❧"/>
              <a:defRPr b="0" i="0" sz="1800" u="none" cap="none" strike="noStrike">
                <a:solidFill>
                  <a:schemeClr val="dk2"/>
                </a:solidFill>
                <a:latin typeface="Lustria"/>
                <a:ea typeface="Lustria"/>
                <a:cs typeface="Lustria"/>
                <a:sym typeface="Lustria"/>
              </a:defRPr>
            </a:lvl4pPr>
            <a:lvl5pPr indent="-342900" lvl="4" marL="2286000" marR="0" rtl="0" algn="l">
              <a:spcBef>
                <a:spcPts val="600"/>
              </a:spcBef>
              <a:spcAft>
                <a:spcPts val="0"/>
              </a:spcAft>
              <a:buClr>
                <a:srgbClr val="8E887C"/>
              </a:buClr>
              <a:buSzPct val="100000"/>
              <a:buFont typeface="Noto Sans Symbols"/>
              <a:buChar char="❧"/>
              <a:defRPr b="0" i="0" sz="1800" u="none" cap="none" strike="noStrike">
                <a:solidFill>
                  <a:schemeClr val="dk2"/>
                </a:solidFill>
                <a:latin typeface="Lustria"/>
                <a:ea typeface="Lustria"/>
                <a:cs typeface="Lustria"/>
                <a:sym typeface="Lustria"/>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Lustria"/>
                <a:ea typeface="Lustria"/>
                <a:cs typeface="Lustria"/>
                <a:sym typeface="Lustria"/>
              </a:defRPr>
            </a:lvl9pPr>
          </a:lstStyle>
          <a:p/>
        </p:txBody>
      </p:sp>
      <p:sp>
        <p:nvSpPr>
          <p:cNvPr id="59" name="Shape 59"/>
          <p:cNvSpPr txBox="1"/>
          <p:nvPr>
            <p:ph idx="10" type="dt"/>
          </p:nvPr>
        </p:nvSpPr>
        <p:spPr>
          <a:xfrm>
            <a:off x="6400800" y="6289675"/>
            <a:ext cx="23748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0" name="Shape 60"/>
          <p:cNvSpPr txBox="1"/>
          <p:nvPr>
            <p:ph idx="11" type="ftr"/>
          </p:nvPr>
        </p:nvSpPr>
        <p:spPr>
          <a:xfrm>
            <a:off x="349250" y="6289675"/>
            <a:ext cx="315595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1" name="Shape 61"/>
          <p:cNvSpPr txBox="1"/>
          <p:nvPr>
            <p:ph idx="12" type="sldNum"/>
          </p:nvPr>
        </p:nvSpPr>
        <p:spPr>
          <a:xfrm>
            <a:off x="4305300" y="6289675"/>
            <a:ext cx="533399" cy="365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98989"/>
              </a:buClr>
              <a:buSzPct val="250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www.youtube.com/watch?v=YcDoN-KEiKQ" TargetMode="Externa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s://www.youtube.com/watch?v=-xSrZaze14k" TargetMode="External"/><Relationship Id="rId4"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www.youtube.com/watch?v=hy5y942_2_k&amp;feature=related" TargetMode="External"/><Relationship Id="rId4" Type="http://schemas.openxmlformats.org/officeDocument/2006/relationships/hyperlink" Target="https://www.youtube.com/watch?v=kxdHoyHpVRI" TargetMode="External"/><Relationship Id="rId5"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ctrTitle"/>
          </p:nvPr>
        </p:nvSpPr>
        <p:spPr>
          <a:xfrm>
            <a:off x="688975" y="969962"/>
            <a:ext cx="7772400" cy="212724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lt2"/>
              </a:buClr>
              <a:buSzPct val="25000"/>
              <a:buFont typeface="Georgia"/>
              <a:buNone/>
            </a:pPr>
            <a:r>
              <a:rPr b="0" i="0" lang="en-US" sz="7400" u="none" cap="none" strike="noStrike">
                <a:solidFill>
                  <a:schemeClr val="lt2"/>
                </a:solidFill>
                <a:latin typeface="Georgia"/>
                <a:ea typeface="Georgia"/>
                <a:cs typeface="Georgia"/>
                <a:sym typeface="Georgia"/>
              </a:rPr>
              <a:t>The Stirrings of Rebellion</a:t>
            </a:r>
          </a:p>
        </p:txBody>
      </p:sp>
      <p:sp>
        <p:nvSpPr>
          <p:cNvPr id="73" name="Shape 73"/>
          <p:cNvSpPr txBox="1"/>
          <p:nvPr>
            <p:ph idx="1" type="subTitle"/>
          </p:nvPr>
        </p:nvSpPr>
        <p:spPr>
          <a:xfrm>
            <a:off x="688975" y="3810000"/>
            <a:ext cx="7766050" cy="175577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accent3"/>
              </a:buClr>
              <a:buSzPct val="25000"/>
              <a:buFont typeface="Noto Sans Symbols"/>
              <a:buNone/>
            </a:pPr>
            <a:r>
              <a:rPr b="0" i="0" lang="en-US" sz="3100" u="none" cap="none" strike="noStrike">
                <a:solidFill>
                  <a:schemeClr val="lt2"/>
                </a:solidFill>
                <a:latin typeface="Georgia"/>
                <a:ea typeface="Georgia"/>
                <a:cs typeface="Georgia"/>
                <a:sym typeface="Georgia"/>
              </a:rPr>
              <a:t>TOPIC: The Road to the</a:t>
            </a:r>
          </a:p>
          <a:p>
            <a:pPr indent="0" lvl="0" marL="0" marR="0" rtl="0" algn="ctr">
              <a:lnSpc>
                <a:spcPct val="100000"/>
              </a:lnSpc>
              <a:spcBef>
                <a:spcPts val="300"/>
              </a:spcBef>
              <a:spcAft>
                <a:spcPts val="0"/>
              </a:spcAft>
              <a:buClr>
                <a:schemeClr val="accent3"/>
              </a:buClr>
              <a:buSzPct val="25000"/>
              <a:buFont typeface="Noto Sans Symbols"/>
              <a:buNone/>
            </a:pPr>
            <a:r>
              <a:rPr b="0" i="0" lang="en-US" sz="3100" u="none" cap="none" strike="noStrike">
                <a:solidFill>
                  <a:schemeClr val="lt2"/>
                </a:solidFill>
                <a:latin typeface="Georgia"/>
                <a:ea typeface="Georgia"/>
                <a:cs typeface="Georgia"/>
                <a:sym typeface="Georgia"/>
              </a:rPr>
              <a:t>Revolutionary War</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Lustria"/>
              <a:buNone/>
            </a:pPr>
            <a:r>
              <a:rPr b="0" i="0" lang="en-US" sz="5000" u="sng" cap="none" strike="noStrike">
                <a:solidFill>
                  <a:schemeClr val="hlink"/>
                </a:solidFill>
                <a:latin typeface="Lustria"/>
                <a:ea typeface="Lustria"/>
                <a:cs typeface="Lustria"/>
                <a:sym typeface="Lustria"/>
                <a:hlinkClick r:id="rId3"/>
              </a:rPr>
              <a:t>Boston Massacre </a:t>
            </a:r>
            <a:r>
              <a:rPr b="0" i="0" lang="en-US" sz="5000" u="none" cap="none" strike="noStrike">
                <a:solidFill>
                  <a:schemeClr val="dk2"/>
                </a:solidFill>
                <a:latin typeface="Georgia"/>
                <a:ea typeface="Georgia"/>
                <a:cs typeface="Georgia"/>
                <a:sym typeface="Georgia"/>
              </a:rPr>
              <a:t>(1770)</a:t>
            </a:r>
          </a:p>
        </p:txBody>
      </p:sp>
      <p:sp>
        <p:nvSpPr>
          <p:cNvPr id="134" name="Shape 134"/>
          <p:cNvSpPr txBox="1"/>
          <p:nvPr>
            <p:ph idx="1" type="body"/>
          </p:nvPr>
        </p:nvSpPr>
        <p:spPr>
          <a:xfrm>
            <a:off x="304800" y="2590800"/>
            <a:ext cx="3886200" cy="3657600"/>
          </a:xfrm>
          <a:prstGeom prst="rect">
            <a:avLst/>
          </a:prstGeom>
          <a:noFill/>
          <a:ln>
            <a:noFill/>
          </a:ln>
        </p:spPr>
        <p:txBody>
          <a:bodyPr anchorCtr="0" anchor="t" bIns="45700" lIns="91425" rIns="91425" tIns="45700">
            <a:noAutofit/>
          </a:bodyPr>
          <a:lstStyle/>
          <a:p>
            <a:pPr indent="-609600" lvl="0" marL="609600" marR="0" rtl="0" algn="l">
              <a:lnSpc>
                <a:spcPct val="100000"/>
              </a:lnSpc>
              <a:spcBef>
                <a:spcPts val="0"/>
              </a:spcBef>
              <a:spcAft>
                <a:spcPts val="0"/>
              </a:spcAft>
              <a:buClr>
                <a:srgbClr val="8E887C"/>
              </a:buClr>
              <a:buSzPct val="100000"/>
              <a:buFont typeface="Noto Sans Symbols"/>
              <a:buChar char="❧"/>
            </a:pPr>
            <a:r>
              <a:rPr b="0" i="0" lang="en-US" sz="2000" u="none">
                <a:solidFill>
                  <a:schemeClr val="dk2"/>
                </a:solidFill>
                <a:latin typeface="Georgia"/>
                <a:ea typeface="Georgia"/>
                <a:cs typeface="Georgia"/>
                <a:sym typeface="Georgia"/>
              </a:rPr>
              <a:t>colonists angry over scarce number of jobs</a:t>
            </a:r>
          </a:p>
          <a:p>
            <a:pPr indent="-609600" lvl="0" marL="609600" marR="0" rtl="0" algn="l">
              <a:lnSpc>
                <a:spcPct val="100000"/>
              </a:lnSpc>
              <a:spcBef>
                <a:spcPts val="2000"/>
              </a:spcBef>
              <a:spcAft>
                <a:spcPts val="0"/>
              </a:spcAft>
              <a:buClr>
                <a:srgbClr val="8E887C"/>
              </a:buClr>
              <a:buSzPct val="100000"/>
              <a:buFont typeface="Noto Sans Symbols"/>
              <a:buChar char="❧"/>
            </a:pPr>
            <a:r>
              <a:rPr b="0" i="0" lang="en-US" sz="2000" u="none">
                <a:solidFill>
                  <a:schemeClr val="dk2"/>
                </a:solidFill>
                <a:latin typeface="Georgia"/>
                <a:ea typeface="Georgia"/>
                <a:cs typeface="Georgia"/>
                <a:sym typeface="Georgia"/>
              </a:rPr>
              <a:t>a mob throws snowballs at the at guards at the Customs House to taunt</a:t>
            </a:r>
          </a:p>
          <a:p>
            <a:pPr indent="-609600" lvl="0" marL="609600" marR="0" rtl="0" algn="l">
              <a:lnSpc>
                <a:spcPct val="100000"/>
              </a:lnSpc>
              <a:spcBef>
                <a:spcPts val="2000"/>
              </a:spcBef>
              <a:spcAft>
                <a:spcPts val="0"/>
              </a:spcAft>
              <a:buClr>
                <a:srgbClr val="8E887C"/>
              </a:buClr>
              <a:buSzPct val="100000"/>
              <a:buFont typeface="Noto Sans Symbols"/>
              <a:buChar char="❧"/>
            </a:pPr>
            <a:r>
              <a:rPr b="0" i="0" lang="en-US" sz="2000" u="none">
                <a:solidFill>
                  <a:schemeClr val="dk2"/>
                </a:solidFill>
                <a:latin typeface="Georgia"/>
                <a:ea typeface="Georgia"/>
                <a:cs typeface="Georgia"/>
                <a:sym typeface="Georgia"/>
              </a:rPr>
              <a:t>guards shot &amp; killed 5 colonists</a:t>
            </a:r>
          </a:p>
        </p:txBody>
      </p:sp>
      <p:pic>
        <p:nvPicPr>
          <p:cNvPr descr="http://63096b1cc84f926dce08-2a288a7a916836054a29c43306f07189.r73.cf2.rackcdn.com/88E7731F-9B96-4679-956E-EFB480617D77.jpg" id="135" name="Shape 135"/>
          <p:cNvPicPr preferRelativeResize="0"/>
          <p:nvPr/>
        </p:nvPicPr>
        <p:blipFill rotWithShape="1">
          <a:blip r:embed="rId4">
            <a:alphaModFix/>
          </a:blip>
          <a:srcRect b="0" l="0" r="0" t="0"/>
          <a:stretch/>
        </p:blipFill>
        <p:spPr>
          <a:xfrm>
            <a:off x="4400550" y="2590800"/>
            <a:ext cx="4535487" cy="6761162"/>
          </a:xfrm>
          <a:prstGeom prst="roundRect">
            <a:avLst>
              <a:gd fmla="val 8594" name="adj"/>
            </a:avLst>
          </a:prstGeom>
          <a:solidFill>
            <a:srgbClr val="ECECEC"/>
          </a:solidFill>
          <a:ln>
            <a:noFill/>
          </a:ln>
          <a:effectLst>
            <a:reflection blurRad="0" dir="5400000" dist="5000" endA="0" endPos="28000" kx="0" rotWithShape="0" algn="bl" stA="38000" stPos="0" sy="-100000" ky="0"/>
          </a:effectLst>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Georgia"/>
              <a:buNone/>
            </a:pPr>
            <a:r>
              <a:rPr b="0" i="0" lang="en-US" sz="5000" u="none" cap="none" strike="noStrike">
                <a:solidFill>
                  <a:schemeClr val="dk1"/>
                </a:solidFill>
                <a:latin typeface="Georgia"/>
                <a:ea typeface="Georgia"/>
                <a:cs typeface="Georgia"/>
                <a:sym typeface="Georgia"/>
              </a:rPr>
              <a:t>The Tea Act (1773)</a:t>
            </a:r>
          </a:p>
        </p:txBody>
      </p:sp>
      <p:sp>
        <p:nvSpPr>
          <p:cNvPr id="141" name="Shape 141"/>
          <p:cNvSpPr txBox="1"/>
          <p:nvPr>
            <p:ph idx="1" type="body"/>
          </p:nvPr>
        </p:nvSpPr>
        <p:spPr>
          <a:xfrm>
            <a:off x="84137" y="1640700"/>
            <a:ext cx="8975700" cy="4648200"/>
          </a:xfrm>
          <a:prstGeom prst="rect">
            <a:avLst/>
          </a:prstGeom>
          <a:no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rgbClr val="8E887C"/>
              </a:buClr>
              <a:buSzPct val="100000"/>
              <a:buFont typeface="Noto Sans Symbols"/>
              <a:buChar char="❧"/>
            </a:pPr>
            <a:r>
              <a:rPr b="0" i="0" lang="en-US" sz="2400" u="none">
                <a:solidFill>
                  <a:schemeClr val="dk1"/>
                </a:solidFill>
                <a:latin typeface="Georgia"/>
                <a:ea typeface="Georgia"/>
                <a:cs typeface="Georgia"/>
                <a:sym typeface="Georgia"/>
              </a:rPr>
              <a:t>angered American colonists because it:</a:t>
            </a:r>
          </a:p>
          <a:p>
            <a:pPr indent="-457200" lvl="1" marL="9144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Georgia"/>
                <a:ea typeface="Georgia"/>
                <a:cs typeface="Georgia"/>
                <a:sym typeface="Georgia"/>
              </a:rPr>
              <a:t>tax on a popular consumer item</a:t>
            </a:r>
          </a:p>
          <a:p>
            <a:pPr indent="-457200" lvl="1" marL="9144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Georgia"/>
                <a:ea typeface="Georgia"/>
                <a:cs typeface="Georgia"/>
                <a:sym typeface="Georgia"/>
              </a:rPr>
              <a:t>created competition between eastern merchants &amp; western farmers</a:t>
            </a:r>
          </a:p>
          <a:p>
            <a:pPr indent="-457200" lvl="1" marL="9144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Georgia"/>
                <a:ea typeface="Georgia"/>
                <a:cs typeface="Georgia"/>
                <a:sym typeface="Georgia"/>
              </a:rPr>
              <a:t>followed the closing of Boston Harbor</a:t>
            </a:r>
          </a:p>
          <a:p>
            <a:pPr indent="-457200" lvl="1" marL="914400" marR="0" rtl="0" algn="l">
              <a:lnSpc>
                <a:spcPct val="100000"/>
              </a:lnSpc>
              <a:spcBef>
                <a:spcPts val="600"/>
              </a:spcBef>
              <a:spcAft>
                <a:spcPts val="0"/>
              </a:spcAft>
              <a:buClr>
                <a:srgbClr val="47443E"/>
              </a:buClr>
              <a:buSzPct val="100000"/>
              <a:buFont typeface="Noto Sans Symbols"/>
              <a:buChar char="❧"/>
            </a:pPr>
            <a:r>
              <a:rPr b="0" i="1" lang="en-US" sz="2200" u="none" cap="none" strike="noStrike">
                <a:solidFill>
                  <a:schemeClr val="dk2"/>
                </a:solidFill>
                <a:latin typeface="Georgia"/>
                <a:ea typeface="Georgia"/>
                <a:cs typeface="Georgia"/>
                <a:sym typeface="Georgia"/>
              </a:rPr>
              <a:t>granted the East India Company a virtual monopoly on the tea trade</a:t>
            </a:r>
          </a:p>
        </p:txBody>
      </p:sp>
      <p:pic>
        <p:nvPicPr>
          <p:cNvPr descr="http://aattp.org/wp-content/uploads/2013/01/America-Says-No-Tea.png" id="142" name="Shape 142"/>
          <p:cNvPicPr preferRelativeResize="0"/>
          <p:nvPr/>
        </p:nvPicPr>
        <p:blipFill rotWithShape="1">
          <a:blip r:embed="rId3">
            <a:alphaModFix/>
          </a:blip>
          <a:srcRect b="0" l="0" r="0" t="0"/>
          <a:stretch/>
        </p:blipFill>
        <p:spPr>
          <a:xfrm>
            <a:off x="5273549" y="4310125"/>
            <a:ext cx="3786300" cy="2701800"/>
          </a:xfrm>
          <a:prstGeom prst="rect">
            <a:avLst/>
          </a:prstGeom>
          <a:noFill/>
          <a:ln cap="sq" cmpd="sng" w="190500">
            <a:solidFill>
              <a:srgbClr val="C8C6BD"/>
            </a:solidFill>
            <a:prstDash val="solid"/>
            <a:miter lim="8000"/>
            <a:headEnd len="med" w="med" type="none"/>
            <a:tailEnd len="med" w="med" type="none"/>
          </a:ln>
          <a:effectLst>
            <a:outerShdw blurRad="254000" rotWithShape="0" algn="bl">
              <a:srgbClr val="000000">
                <a:alpha val="42745"/>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Georgia"/>
              <a:buNone/>
            </a:pPr>
            <a:r>
              <a:rPr b="0" i="0" lang="en-US" sz="4000" u="none" cap="none" strike="noStrike">
                <a:solidFill>
                  <a:schemeClr val="dk2"/>
                </a:solidFill>
                <a:latin typeface="Georgia"/>
                <a:ea typeface="Georgia"/>
                <a:cs typeface="Georgia"/>
                <a:sym typeface="Georgia"/>
              </a:rPr>
              <a:t>Coercive/Intolerable Acts (1774)</a:t>
            </a:r>
          </a:p>
        </p:txBody>
      </p:sp>
      <p:sp>
        <p:nvSpPr>
          <p:cNvPr id="148" name="Shape 148"/>
          <p:cNvSpPr txBox="1"/>
          <p:nvPr>
            <p:ph idx="1" type="body"/>
          </p:nvPr>
        </p:nvSpPr>
        <p:spPr>
          <a:xfrm>
            <a:off x="342900" y="1438275"/>
            <a:ext cx="8458200" cy="4495800"/>
          </a:xfrm>
          <a:prstGeom prst="rect">
            <a:avLst/>
          </a:prstGeom>
          <a:noFill/>
          <a:ln>
            <a:noFill/>
          </a:ln>
        </p:spPr>
        <p:txBody>
          <a:bodyPr anchorCtr="0" anchor="t" bIns="45700" lIns="91425" rIns="91425" tIns="45700">
            <a:noAutofit/>
          </a:bodyPr>
          <a:lstStyle/>
          <a:p>
            <a:pPr indent="-457200" lvl="0" marL="457200" marR="0" rtl="0" algn="l">
              <a:lnSpc>
                <a:spcPct val="60000"/>
              </a:lnSpc>
              <a:spcBef>
                <a:spcPts val="0"/>
              </a:spcBef>
              <a:spcAft>
                <a:spcPts val="0"/>
              </a:spcAft>
              <a:buClr>
                <a:srgbClr val="8E887C"/>
              </a:buClr>
              <a:buSzPct val="100000"/>
              <a:buFont typeface="Arial"/>
              <a:buAutoNum type="arabicPeriod"/>
            </a:pPr>
            <a:r>
              <a:rPr b="0" i="0" lang="en-US" sz="2800" u="none">
                <a:solidFill>
                  <a:schemeClr val="dk2"/>
                </a:solidFill>
                <a:latin typeface="Georgia"/>
                <a:ea typeface="Georgia"/>
                <a:cs typeface="Georgia"/>
                <a:sym typeface="Georgia"/>
              </a:rPr>
              <a:t>Boston Port Act</a:t>
            </a:r>
          </a:p>
          <a:p>
            <a:pPr indent="-457200" lvl="1" marL="914400" marR="0" rtl="0" algn="l">
              <a:lnSpc>
                <a:spcPct val="60000"/>
              </a:lnSpc>
              <a:spcBef>
                <a:spcPts val="600"/>
              </a:spcBef>
              <a:spcAft>
                <a:spcPts val="0"/>
              </a:spcAft>
              <a:buClr>
                <a:srgbClr val="47443E"/>
              </a:buClr>
              <a:buSzPct val="100000"/>
              <a:buFont typeface="Noto Sans Symbols"/>
              <a:buChar char="❧"/>
            </a:pPr>
            <a:r>
              <a:rPr b="0" i="1" lang="en-US" sz="1500" u="none" cap="none" strike="noStrike">
                <a:solidFill>
                  <a:schemeClr val="dk2"/>
                </a:solidFill>
                <a:latin typeface="Georgia"/>
                <a:ea typeface="Georgia"/>
                <a:cs typeface="Georgia"/>
                <a:sym typeface="Georgia"/>
              </a:rPr>
              <a:t>closed the port of Boston until the East India Company had been repaid for the destroyed tea and until the king was satisfied that order had been restored</a:t>
            </a:r>
          </a:p>
          <a:p>
            <a:pPr indent="-457200" lvl="0" marL="457200" marR="0" rtl="0" algn="l">
              <a:lnSpc>
                <a:spcPct val="60000"/>
              </a:lnSpc>
              <a:spcBef>
                <a:spcPts val="2000"/>
              </a:spcBef>
              <a:spcAft>
                <a:spcPts val="0"/>
              </a:spcAft>
              <a:buClr>
                <a:srgbClr val="8E887C"/>
              </a:buClr>
              <a:buSzPct val="100000"/>
              <a:buFont typeface="Arial"/>
              <a:buAutoNum type="arabicPeriod"/>
            </a:pPr>
            <a:r>
              <a:rPr b="0" i="0" lang="en-US" sz="2800" u="none">
                <a:solidFill>
                  <a:schemeClr val="dk2"/>
                </a:solidFill>
                <a:latin typeface="Georgia"/>
                <a:ea typeface="Georgia"/>
                <a:cs typeface="Georgia"/>
                <a:sym typeface="Georgia"/>
              </a:rPr>
              <a:t>Massachusetts Government Act</a:t>
            </a:r>
          </a:p>
          <a:p>
            <a:pPr indent="-457200" lvl="1" marL="914400" marR="0" rtl="0" algn="l">
              <a:lnSpc>
                <a:spcPct val="60000"/>
              </a:lnSpc>
              <a:spcBef>
                <a:spcPts val="600"/>
              </a:spcBef>
              <a:spcAft>
                <a:spcPts val="0"/>
              </a:spcAft>
              <a:buClr>
                <a:srgbClr val="47443E"/>
              </a:buClr>
              <a:buSzPct val="100000"/>
              <a:buFont typeface="Noto Sans Symbols"/>
              <a:buChar char="❧"/>
            </a:pPr>
            <a:r>
              <a:rPr b="0" i="1" lang="en-US" sz="1500" u="none" cap="none" strike="noStrike">
                <a:solidFill>
                  <a:schemeClr val="dk2"/>
                </a:solidFill>
                <a:latin typeface="Georgia"/>
                <a:ea typeface="Georgia"/>
                <a:cs typeface="Georgia"/>
                <a:sym typeface="Georgia"/>
              </a:rPr>
              <a:t>altered the government of Massachusetts to bring it under control of the British government, declared that almost all positions in the colonial government were to be appointed by the governor or the king, and strictly limited the town meetings in Massachusetts</a:t>
            </a:r>
          </a:p>
          <a:p>
            <a:pPr indent="-457200" lvl="0" marL="457200" marR="0" rtl="0" algn="l">
              <a:lnSpc>
                <a:spcPct val="60000"/>
              </a:lnSpc>
              <a:spcBef>
                <a:spcPts val="2000"/>
              </a:spcBef>
              <a:spcAft>
                <a:spcPts val="0"/>
              </a:spcAft>
              <a:buClr>
                <a:srgbClr val="8E887C"/>
              </a:buClr>
              <a:buSzPct val="100000"/>
              <a:buFont typeface="Arial"/>
              <a:buAutoNum type="arabicPeriod"/>
            </a:pPr>
            <a:r>
              <a:rPr b="0" i="0" lang="en-US" sz="2800" u="none">
                <a:solidFill>
                  <a:schemeClr val="dk2"/>
                </a:solidFill>
                <a:latin typeface="Georgia"/>
                <a:ea typeface="Georgia"/>
                <a:cs typeface="Georgia"/>
                <a:sym typeface="Georgia"/>
              </a:rPr>
              <a:t>Administration of Justice Act</a:t>
            </a:r>
          </a:p>
          <a:p>
            <a:pPr indent="-457200" lvl="1" marL="914400" marR="0" rtl="0" algn="l">
              <a:lnSpc>
                <a:spcPct val="60000"/>
              </a:lnSpc>
              <a:spcBef>
                <a:spcPts val="600"/>
              </a:spcBef>
              <a:spcAft>
                <a:spcPts val="0"/>
              </a:spcAft>
              <a:buClr>
                <a:srgbClr val="47443E"/>
              </a:buClr>
              <a:buSzPct val="100000"/>
              <a:buFont typeface="Noto Sans Symbols"/>
              <a:buChar char="❧"/>
            </a:pPr>
            <a:r>
              <a:rPr b="0" i="1" lang="en-US" sz="1500" u="none" cap="none" strike="noStrike">
                <a:solidFill>
                  <a:schemeClr val="dk2"/>
                </a:solidFill>
                <a:latin typeface="Georgia"/>
                <a:ea typeface="Georgia"/>
                <a:cs typeface="Georgia"/>
                <a:sym typeface="Georgia"/>
              </a:rPr>
              <a:t>allowed the governor to move trials of accused royal officials to another colony or even to Great Britain if he believed the official could not get a fair trial in Massachusetts</a:t>
            </a:r>
          </a:p>
          <a:p>
            <a:pPr indent="-457200" lvl="0" marL="457200" marR="0" rtl="0" algn="l">
              <a:lnSpc>
                <a:spcPct val="60000"/>
              </a:lnSpc>
              <a:spcBef>
                <a:spcPts val="2000"/>
              </a:spcBef>
              <a:spcAft>
                <a:spcPts val="0"/>
              </a:spcAft>
              <a:buClr>
                <a:srgbClr val="8E887C"/>
              </a:buClr>
              <a:buSzPct val="100000"/>
              <a:buFont typeface="Arial"/>
              <a:buAutoNum type="arabicPeriod"/>
            </a:pPr>
            <a:r>
              <a:rPr b="0" i="0" lang="en-US" sz="2800" u="none">
                <a:solidFill>
                  <a:schemeClr val="dk2"/>
                </a:solidFill>
                <a:latin typeface="Georgia"/>
                <a:ea typeface="Georgia"/>
                <a:cs typeface="Georgia"/>
                <a:sym typeface="Georgia"/>
              </a:rPr>
              <a:t>Quartering Act</a:t>
            </a:r>
          </a:p>
          <a:p>
            <a:pPr indent="-457200" lvl="1" marL="914400" marR="0" rtl="0" algn="l">
              <a:lnSpc>
                <a:spcPct val="60000"/>
              </a:lnSpc>
              <a:spcBef>
                <a:spcPts val="600"/>
              </a:spcBef>
              <a:spcAft>
                <a:spcPts val="0"/>
              </a:spcAft>
              <a:buClr>
                <a:srgbClr val="47443E"/>
              </a:buClr>
              <a:buSzPct val="100000"/>
              <a:buFont typeface="Noto Sans Symbols"/>
              <a:buChar char="❧"/>
            </a:pPr>
            <a:r>
              <a:rPr b="0" i="1" lang="en-US" sz="1500" u="none" cap="none" strike="noStrike">
                <a:solidFill>
                  <a:schemeClr val="dk2"/>
                </a:solidFill>
                <a:latin typeface="Georgia"/>
                <a:ea typeface="Georgia"/>
                <a:cs typeface="Georgia"/>
                <a:sym typeface="Georgia"/>
              </a:rPr>
              <a:t>allowed a governor to house nearly 10,000 soldiers in other buildings if suitable quarters were not provided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Georgia"/>
              <a:buNone/>
            </a:pPr>
            <a:r>
              <a:rPr b="0" i="0" lang="en-US" sz="5000" u="none" cap="none" strike="noStrike">
                <a:solidFill>
                  <a:schemeClr val="dk2"/>
                </a:solidFill>
                <a:latin typeface="Georgia"/>
                <a:ea typeface="Georgia"/>
                <a:cs typeface="Georgia"/>
                <a:sym typeface="Georgia"/>
              </a:rPr>
              <a:t>Colonists’ Reactions</a:t>
            </a:r>
          </a:p>
        </p:txBody>
      </p:sp>
      <p:sp>
        <p:nvSpPr>
          <p:cNvPr id="154" name="Shape 154"/>
          <p:cNvSpPr txBox="1"/>
          <p:nvPr>
            <p:ph idx="1" type="body"/>
          </p:nvPr>
        </p:nvSpPr>
        <p:spPr>
          <a:xfrm>
            <a:off x="685800" y="2209800"/>
            <a:ext cx="7770812" cy="3657600"/>
          </a:xfrm>
          <a:prstGeom prst="rect">
            <a:avLst/>
          </a:prstGeom>
          <a:noFill/>
          <a:ln>
            <a:noFill/>
          </a:ln>
        </p:spPr>
        <p:txBody>
          <a:bodyPr anchorCtr="0" anchor="t" bIns="45700" lIns="91425" rIns="91425" tIns="45700">
            <a:noAutofit/>
          </a:bodyPr>
          <a:lstStyle/>
          <a:p>
            <a:pPr indent="-609600" lvl="0" marL="609600" marR="0" rtl="0" algn="l">
              <a:lnSpc>
                <a:spcPct val="100000"/>
              </a:lnSpc>
              <a:spcBef>
                <a:spcPts val="0"/>
              </a:spcBef>
              <a:spcAft>
                <a:spcPts val="0"/>
              </a:spcAft>
              <a:buClr>
                <a:srgbClr val="8E887C"/>
              </a:buClr>
              <a:buSzPct val="100000"/>
              <a:buFont typeface="Noto Sans Symbols"/>
              <a:buChar char="❧"/>
            </a:pPr>
            <a:r>
              <a:rPr b="0" i="0" lang="en-US" sz="2400" u="none">
                <a:solidFill>
                  <a:schemeClr val="dk2"/>
                </a:solidFill>
                <a:latin typeface="Georgia"/>
                <a:ea typeface="Georgia"/>
                <a:cs typeface="Georgia"/>
                <a:sym typeface="Georgia"/>
              </a:rPr>
              <a:t>Sons of Liberty; Samuel Adams</a:t>
            </a:r>
          </a:p>
          <a:p>
            <a:pPr indent="-533400" lvl="1" marL="9906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Georgia"/>
                <a:ea typeface="Georgia"/>
                <a:cs typeface="Georgia"/>
                <a:sym typeface="Georgia"/>
              </a:rPr>
              <a:t>organize to threaten, tar &amp; feather, and burn stamps/stamp collectors</a:t>
            </a:r>
          </a:p>
          <a:p>
            <a:pPr indent="-609600" lvl="0" marL="609600" marR="0" rtl="0" algn="l">
              <a:lnSpc>
                <a:spcPct val="100000"/>
              </a:lnSpc>
              <a:spcBef>
                <a:spcPts val="2000"/>
              </a:spcBef>
              <a:spcAft>
                <a:spcPts val="0"/>
              </a:spcAft>
              <a:buClr>
                <a:srgbClr val="8E887C"/>
              </a:buClr>
              <a:buSzPct val="100000"/>
              <a:buFont typeface="Noto Sans Symbols"/>
              <a:buChar char="❧"/>
            </a:pPr>
            <a:r>
              <a:rPr b="0" i="0" lang="en-US" sz="2400" u="none">
                <a:solidFill>
                  <a:schemeClr val="dk2"/>
                </a:solidFill>
                <a:latin typeface="Georgia"/>
                <a:ea typeface="Georgia"/>
                <a:cs typeface="Georgia"/>
                <a:sym typeface="Georgia"/>
              </a:rPr>
              <a:t>boycotts</a:t>
            </a:r>
          </a:p>
          <a:p>
            <a:pPr indent="-609600" lvl="0" marL="609600" marR="0" rtl="0" algn="l">
              <a:lnSpc>
                <a:spcPct val="100000"/>
              </a:lnSpc>
              <a:spcBef>
                <a:spcPts val="2000"/>
              </a:spcBef>
              <a:spcAft>
                <a:spcPts val="0"/>
              </a:spcAft>
              <a:buClr>
                <a:srgbClr val="8E887C"/>
              </a:buClr>
              <a:buSzPct val="100000"/>
              <a:buFont typeface="Noto Sans Symbols"/>
              <a:buChar char="❧"/>
            </a:pPr>
            <a:r>
              <a:rPr b="0" i="0" lang="en-US" sz="2400" u="sng">
                <a:solidFill>
                  <a:schemeClr val="hlink"/>
                </a:solidFill>
                <a:latin typeface="Lustria"/>
                <a:ea typeface="Lustria"/>
                <a:cs typeface="Lustria"/>
                <a:sym typeface="Lustria"/>
                <a:hlinkClick r:id="rId3"/>
              </a:rPr>
              <a:t>Boston Tea Party (1773)</a:t>
            </a:r>
          </a:p>
        </p:txBody>
      </p:sp>
      <p:pic>
        <p:nvPicPr>
          <p:cNvPr descr="http://www.kunstkopie.de/kunst/noartist/boston_tea_party_1773_hand_col_hi.jpg" id="155" name="Shape 155"/>
          <p:cNvPicPr preferRelativeResize="0"/>
          <p:nvPr/>
        </p:nvPicPr>
        <p:blipFill rotWithShape="1">
          <a:blip r:embed="rId4">
            <a:alphaModFix/>
          </a:blip>
          <a:srcRect b="0" l="0" r="0" t="0"/>
          <a:stretch/>
        </p:blipFill>
        <p:spPr>
          <a:xfrm>
            <a:off x="4827587" y="3833812"/>
            <a:ext cx="4114800" cy="3841750"/>
          </a:xfrm>
          <a:prstGeom prst="ellipse">
            <a:avLst/>
          </a:prstGeom>
          <a:noFill/>
          <a:ln cap="rnd" cmpd="sng" w="63500">
            <a:solidFill>
              <a:srgbClr val="333333"/>
            </a:solidFill>
            <a:prstDash val="solid"/>
            <a:round/>
            <a:headEnd len="med" w="med" type="none"/>
            <a:tailEnd len="med" w="med" type="none"/>
          </a:ln>
          <a:effectLst>
            <a:outerShdw blurRad="381000" sx="-80000" rotWithShape="0" dir="5400000" dist="292100" sy="-18000">
              <a:srgbClr val="000000">
                <a:alpha val="2196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ctrTitle"/>
          </p:nvPr>
        </p:nvSpPr>
        <p:spPr>
          <a:xfrm>
            <a:off x="688975" y="1627187"/>
            <a:ext cx="7772400" cy="147637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lt2"/>
              </a:buClr>
              <a:buSzPct val="25000"/>
              <a:buFont typeface="Lustria"/>
              <a:buNone/>
            </a:pPr>
            <a:r>
              <a:rPr b="0" i="0" lang="en-US" sz="7200" u="none" cap="none" strike="noStrike">
                <a:solidFill>
                  <a:schemeClr val="lt2"/>
                </a:solidFill>
                <a:latin typeface="Lustria"/>
                <a:ea typeface="Lustria"/>
                <a:cs typeface="Lustria"/>
                <a:sym typeface="Lustria"/>
              </a:rPr>
              <a:t>Summary Time</a:t>
            </a:r>
          </a:p>
        </p:txBody>
      </p:sp>
      <p:sp>
        <p:nvSpPr>
          <p:cNvPr id="161" name="Shape 161"/>
          <p:cNvSpPr txBox="1"/>
          <p:nvPr>
            <p:ph idx="1" type="subTitle"/>
          </p:nvPr>
        </p:nvSpPr>
        <p:spPr>
          <a:xfrm>
            <a:off x="685800" y="3810000"/>
            <a:ext cx="7770812" cy="1752600"/>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rgbClr val="8E887C"/>
              </a:buClr>
              <a:buSzPct val="25000"/>
              <a:buFont typeface="Noto Sans Symbols"/>
              <a:buNone/>
            </a:pPr>
            <a:r>
              <a:t/>
            </a:r>
            <a:endParaRPr b="0" i="0" sz="1600" u="none" cap="none" strike="noStrike">
              <a:solidFill>
                <a:schemeClr val="lt2"/>
              </a:solidFill>
              <a:latin typeface="Lustria"/>
              <a:ea typeface="Lustria"/>
              <a:cs typeface="Lustria"/>
              <a:sym typeface="Lustr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Lustria"/>
              <a:buNone/>
            </a:pPr>
            <a:r>
              <a:rPr b="0" i="0" lang="en-US" sz="5000" u="none" cap="none" strike="noStrike">
                <a:solidFill>
                  <a:schemeClr val="dk2"/>
                </a:solidFill>
                <a:latin typeface="Lustria"/>
                <a:ea typeface="Lustria"/>
                <a:cs typeface="Lustria"/>
                <a:sym typeface="Lustria"/>
              </a:rPr>
              <a:t>Down To Business</a:t>
            </a:r>
          </a:p>
        </p:txBody>
      </p:sp>
      <p:sp>
        <p:nvSpPr>
          <p:cNvPr id="79" name="Shape 79"/>
          <p:cNvSpPr txBox="1"/>
          <p:nvPr>
            <p:ph idx="1" type="body"/>
          </p:nvPr>
        </p:nvSpPr>
        <p:spPr>
          <a:xfrm>
            <a:off x="2342050" y="2096087"/>
            <a:ext cx="5038200" cy="6399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E887C"/>
              </a:buClr>
              <a:buSzPct val="25000"/>
              <a:buFont typeface="Noto Sans Symbols"/>
              <a:buNone/>
            </a:pPr>
            <a:r>
              <a:rPr b="1" i="0" lang="en-US" sz="3600" u="none" cap="none" strike="noStrike">
                <a:solidFill>
                  <a:schemeClr val="dk2"/>
                </a:solidFill>
                <a:latin typeface="Lustria"/>
                <a:ea typeface="Lustria"/>
                <a:cs typeface="Lustria"/>
                <a:sym typeface="Lustria"/>
              </a:rPr>
              <a:t>Essential Question</a:t>
            </a:r>
          </a:p>
        </p:txBody>
      </p:sp>
      <p:sp>
        <p:nvSpPr>
          <p:cNvPr id="80" name="Shape 80"/>
          <p:cNvSpPr txBox="1"/>
          <p:nvPr>
            <p:ph idx="1" type="body"/>
          </p:nvPr>
        </p:nvSpPr>
        <p:spPr>
          <a:xfrm>
            <a:off x="1266850" y="3393825"/>
            <a:ext cx="7188600" cy="2924700"/>
          </a:xfrm>
          <a:prstGeom prst="rect">
            <a:avLst/>
          </a:prstGeom>
          <a:noFill/>
          <a:ln cap="flat" cmpd="sng" w="28575">
            <a:solidFill>
              <a:srgbClr val="FFC000"/>
            </a:solidFill>
            <a:prstDash val="solid"/>
            <a:miter lim="8000"/>
            <a:headEnd len="med" w="med" type="none"/>
            <a:tailEnd len="med" w="med" type="none"/>
          </a:ln>
        </p:spPr>
        <p:txBody>
          <a:bodyPr anchorCtr="0" anchor="t" bIns="45700" lIns="91425" rIns="91425" tIns="45700">
            <a:noAutofit/>
          </a:bodyPr>
          <a:lstStyle/>
          <a:p>
            <a:pPr indent="-520700" lvl="0" marL="457200" marR="0" rtl="0">
              <a:lnSpc>
                <a:spcPct val="100000"/>
              </a:lnSpc>
              <a:spcBef>
                <a:spcPts val="0"/>
              </a:spcBef>
              <a:spcAft>
                <a:spcPts val="0"/>
              </a:spcAft>
              <a:buClr>
                <a:srgbClr val="8E887C"/>
              </a:buClr>
              <a:buSzPct val="100000"/>
              <a:buFont typeface="Noto Sans Symbols"/>
              <a:buChar char="❧"/>
            </a:pPr>
            <a:r>
              <a:rPr b="0" i="0" lang="en-US" sz="3000" u="none" cap="none" strike="noStrike">
                <a:solidFill>
                  <a:schemeClr val="dk2"/>
                </a:solidFill>
                <a:latin typeface="Lustria"/>
                <a:ea typeface="Lustria"/>
                <a:cs typeface="Lustria"/>
                <a:sym typeface="Lustria"/>
              </a:rPr>
              <a:t>What events led colonists toward a revolution with Britain? Why?</a:t>
            </a:r>
          </a:p>
        </p:txBody>
      </p:sp>
      <p:sp>
        <p:nvSpPr>
          <p:cNvPr id="81" name="Shape 81"/>
          <p:cNvSpPr txBox="1"/>
          <p:nvPr>
            <p:ph idx="1" type="body"/>
          </p:nvPr>
        </p:nvSpPr>
        <p:spPr>
          <a:xfrm>
            <a:off x="2342050" y="2096099"/>
            <a:ext cx="3657600" cy="6399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8E887C"/>
              </a:buClr>
              <a:buSzPct val="25000"/>
              <a:buFont typeface="Noto Sans Symbols"/>
              <a:buNone/>
            </a:pPr>
            <a:r>
              <a:t/>
            </a:r>
            <a:endParaRPr/>
          </a:p>
        </p:txBody>
      </p:sp>
      <p:sp>
        <p:nvSpPr>
          <p:cNvPr id="82" name="Shape 82"/>
          <p:cNvSpPr txBox="1"/>
          <p:nvPr>
            <p:ph idx="2" type="body"/>
          </p:nvPr>
        </p:nvSpPr>
        <p:spPr>
          <a:xfrm>
            <a:off x="5757925" y="2662750"/>
            <a:ext cx="3657600" cy="3048000"/>
          </a:xfrm>
          <a:prstGeom prst="rect">
            <a:avLst/>
          </a:prstGeom>
          <a:noFill/>
          <a:ln>
            <a:noFill/>
          </a:ln>
        </p:spPr>
        <p:txBody>
          <a:bodyPr anchorCtr="0" anchor="t" bIns="45700" lIns="91425" rIns="91425" tIns="45700">
            <a:noAutofit/>
          </a:bodyPr>
          <a:lstStyle/>
          <a:p>
            <a:pPr indent="0" lvl="0" marL="0" marR="0" rtl="0" algn="l">
              <a:lnSpc>
                <a:spcPct val="90000"/>
              </a:lnSpc>
              <a:spcBef>
                <a:spcPts val="2000"/>
              </a:spcBef>
              <a:spcAft>
                <a:spcPts val="0"/>
              </a:spcAft>
              <a:buClr>
                <a:srgbClr val="8E887C"/>
              </a:buClr>
              <a:buSzPct val="25000"/>
              <a:buFont typeface="Noto Sans Symbols"/>
              <a:buNone/>
            </a:pPr>
            <a:r>
              <a:t/>
            </a:r>
            <a:endParaRPr/>
          </a:p>
          <a:p>
            <a:pPr indent="-457200" lvl="0" marL="457200" marR="0" rtl="0" algn="l">
              <a:spcBef>
                <a:spcPts val="2000"/>
              </a:spcBef>
              <a:spcAft>
                <a:spcPts val="0"/>
              </a:spcAft>
              <a:buClr>
                <a:srgbClr val="8E887C"/>
              </a:buClr>
              <a:buSzPct val="100000"/>
              <a:buFont typeface="Noto Sans Symbols"/>
              <a:buNone/>
            </a:pPr>
            <a:r>
              <a:t/>
            </a:r>
            <a:endParaRPr b="0" i="0" sz="1900" u="none">
              <a:solidFill>
                <a:schemeClr val="dk2"/>
              </a:solidFill>
              <a:latin typeface="Lustria"/>
              <a:ea typeface="Lustria"/>
              <a:cs typeface="Lustria"/>
              <a:sym typeface="Lust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Lustria"/>
              <a:buNone/>
            </a:pPr>
            <a:r>
              <a:rPr b="0" i="0" lang="en-US" sz="4400" u="none" cap="none" strike="noStrike">
                <a:solidFill>
                  <a:schemeClr val="dk2"/>
                </a:solidFill>
                <a:latin typeface="Lustria"/>
                <a:ea typeface="Lustria"/>
                <a:cs typeface="Lustria"/>
                <a:sym typeface="Lustria"/>
              </a:rPr>
              <a:t>Why Do I Care, </a:t>
            </a:r>
            <a:r>
              <a:rPr lang="en-US" sz="4400"/>
              <a:t>Miss McCormack?</a:t>
            </a:r>
          </a:p>
        </p:txBody>
      </p:sp>
      <p:sp>
        <p:nvSpPr>
          <p:cNvPr id="88" name="Shape 88"/>
          <p:cNvSpPr txBox="1"/>
          <p:nvPr>
            <p:ph idx="1" type="body"/>
          </p:nvPr>
        </p:nvSpPr>
        <p:spPr>
          <a:xfrm>
            <a:off x="685800" y="2209800"/>
            <a:ext cx="7770812" cy="3657600"/>
          </a:xfrm>
          <a:prstGeom prst="rect">
            <a:avLst/>
          </a:prstGeom>
          <a:no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rgbClr val="8E887C"/>
              </a:buClr>
              <a:buSzPct val="100000"/>
              <a:buFont typeface="Noto Sans Symbols"/>
              <a:buChar char="❧"/>
            </a:pPr>
            <a:r>
              <a:rPr b="0" i="0" lang="en-US" sz="2400" u="none" cap="none" strike="noStrike">
                <a:solidFill>
                  <a:schemeClr val="dk2"/>
                </a:solidFill>
                <a:latin typeface="Lustria"/>
                <a:ea typeface="Lustria"/>
                <a:cs typeface="Lustria"/>
                <a:sym typeface="Lustria"/>
              </a:rPr>
              <a:t>The British  created a legacy of heavy taxation and laid their financial burdens on to the colonists of North America. Without a true voice in English Parliament the people felt they were being walked all over. The controversial decision to declare independence from the mother country, England began to bubble over in the mid-1700’s until there seemed to be no other reasonable solution.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685800" y="1627187"/>
            <a:ext cx="7770812" cy="1471612"/>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2"/>
              </a:buClr>
              <a:buSzPct val="25000"/>
              <a:buFont typeface="Lustria"/>
              <a:buNone/>
            </a:pPr>
            <a:r>
              <a:rPr b="0" i="0" lang="en-US" sz="5400" u="sng" cap="none" strike="noStrike">
                <a:solidFill>
                  <a:schemeClr val="dk2"/>
                </a:solidFill>
                <a:latin typeface="Lustria"/>
                <a:ea typeface="Lustria"/>
                <a:cs typeface="Lustria"/>
                <a:sym typeface="Lustria"/>
              </a:rPr>
              <a:t>Quickwrite</a:t>
            </a:r>
          </a:p>
        </p:txBody>
      </p:sp>
      <p:sp>
        <p:nvSpPr>
          <p:cNvPr id="94" name="Shape 94"/>
          <p:cNvSpPr txBox="1"/>
          <p:nvPr>
            <p:ph idx="1" type="body"/>
          </p:nvPr>
        </p:nvSpPr>
        <p:spPr>
          <a:xfrm>
            <a:off x="1676400" y="4035425"/>
            <a:ext cx="5638800" cy="175577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8E887C"/>
              </a:buClr>
              <a:buSzPct val="25000"/>
              <a:buFont typeface="Noto Sans Symbols"/>
              <a:buNone/>
            </a:pPr>
            <a:r>
              <a:rPr b="0" i="1" lang="en-US" sz="3600" u="none" cap="none" strike="noStrike">
                <a:solidFill>
                  <a:schemeClr val="dk2"/>
                </a:solidFill>
                <a:latin typeface="Lustria"/>
                <a:ea typeface="Lustria"/>
                <a:cs typeface="Lustria"/>
                <a:sym typeface="Lustria"/>
              </a:rPr>
              <a:t>Make a list of the top 3 things that m</a:t>
            </a:r>
            <a:r>
              <a:rPr i="1" lang="en-US" sz="3600"/>
              <a:t>ake you upset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Lustria"/>
              <a:buNone/>
            </a:pPr>
            <a:r>
              <a:rPr b="0" i="0" lang="en-US" sz="5000" u="none" cap="none" strike="noStrike">
                <a:solidFill>
                  <a:schemeClr val="dk2"/>
                </a:solidFill>
                <a:latin typeface="Lustria"/>
                <a:ea typeface="Lustria"/>
                <a:cs typeface="Lustria"/>
                <a:sym typeface="Lustria"/>
              </a:rPr>
              <a:t>French and Indian War</a:t>
            </a:r>
          </a:p>
        </p:txBody>
      </p:sp>
      <p:sp>
        <p:nvSpPr>
          <p:cNvPr id="100" name="Shape 100"/>
          <p:cNvSpPr txBox="1"/>
          <p:nvPr>
            <p:ph idx="1" type="body"/>
          </p:nvPr>
        </p:nvSpPr>
        <p:spPr>
          <a:xfrm>
            <a:off x="685800" y="2209800"/>
            <a:ext cx="7770812" cy="3657600"/>
          </a:xfrm>
          <a:prstGeom prst="rect">
            <a:avLst/>
          </a:prstGeom>
          <a:no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rgbClr val="8E887C"/>
              </a:buClr>
              <a:buSzPct val="100000"/>
              <a:buFont typeface="Noto Sans Symbols"/>
              <a:buChar char="❧"/>
            </a:pPr>
            <a:r>
              <a:rPr b="0" i="0" lang="en-US" sz="2400" u="none" cap="none" strike="noStrike">
                <a:solidFill>
                  <a:schemeClr val="dk2"/>
                </a:solidFill>
                <a:latin typeface="Lustria"/>
                <a:ea typeface="Lustria"/>
                <a:cs typeface="Lustria"/>
                <a:sym typeface="Lustria"/>
              </a:rPr>
              <a:t>France &amp; Britain compete for land in N. America</a:t>
            </a:r>
          </a:p>
          <a:p>
            <a:pPr indent="-457200" lvl="0" marL="457200" marR="0" rtl="0" algn="l">
              <a:lnSpc>
                <a:spcPct val="100000"/>
              </a:lnSpc>
              <a:spcBef>
                <a:spcPts val="2000"/>
              </a:spcBef>
              <a:spcAft>
                <a:spcPts val="0"/>
              </a:spcAft>
              <a:buClr>
                <a:srgbClr val="8E887C"/>
              </a:buClr>
              <a:buSzPct val="100000"/>
              <a:buFont typeface="Noto Sans Symbols"/>
              <a:buChar char="❧"/>
            </a:pPr>
            <a:r>
              <a:rPr b="0" i="0" lang="en-US" sz="2400" u="none" cap="none" strike="noStrike">
                <a:solidFill>
                  <a:schemeClr val="dk2"/>
                </a:solidFill>
                <a:latin typeface="Lustria"/>
                <a:ea typeface="Lustria"/>
                <a:cs typeface="Lustria"/>
                <a:sym typeface="Lustria"/>
              </a:rPr>
              <a:t>French form an alliance with Native tribes</a:t>
            </a:r>
          </a:p>
          <a:p>
            <a:pPr indent="-457200" lvl="0" marL="457200" marR="0" rtl="0" algn="l">
              <a:lnSpc>
                <a:spcPct val="100000"/>
              </a:lnSpc>
              <a:spcBef>
                <a:spcPts val="2000"/>
              </a:spcBef>
              <a:spcAft>
                <a:spcPts val="0"/>
              </a:spcAft>
              <a:buClr>
                <a:srgbClr val="8E887C"/>
              </a:buClr>
              <a:buSzPct val="100000"/>
              <a:buFont typeface="Noto Sans Symbols"/>
              <a:buChar char="❧"/>
            </a:pPr>
            <a:r>
              <a:rPr b="0" i="0" lang="en-US" sz="2400" u="none" cap="none" strike="noStrike">
                <a:solidFill>
                  <a:schemeClr val="dk2"/>
                </a:solidFill>
                <a:latin typeface="Lustria"/>
                <a:ea typeface="Lustria"/>
                <a:cs typeface="Lustria"/>
                <a:sym typeface="Lustria"/>
              </a:rPr>
              <a:t>British Victory (Treaty of Paris 1763):</a:t>
            </a:r>
          </a:p>
          <a:p>
            <a:pPr indent="-457200" lvl="1" marL="9144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Lustria"/>
                <a:ea typeface="Lustria"/>
                <a:cs typeface="Lustria"/>
                <a:sym typeface="Lustria"/>
              </a:rPr>
              <a:t>Britain gains all land E. of the Mississippi River</a:t>
            </a:r>
          </a:p>
          <a:p>
            <a:pPr indent="-457200" lvl="1" marL="914400" marR="0" rtl="0" algn="l">
              <a:lnSpc>
                <a:spcPct val="100000"/>
              </a:lnSpc>
              <a:spcBef>
                <a:spcPts val="600"/>
              </a:spcBef>
              <a:spcAft>
                <a:spcPts val="0"/>
              </a:spcAft>
              <a:buClr>
                <a:srgbClr val="47443E"/>
              </a:buClr>
              <a:buSzPct val="25000"/>
              <a:buFont typeface="Noto Sans Symbols"/>
              <a:buNone/>
            </a:pPr>
            <a:r>
              <a:t/>
            </a:r>
            <a:endParaRPr b="0" i="0" sz="2200" u="none" cap="none" strike="noStrike">
              <a:solidFill>
                <a:schemeClr val="dk2"/>
              </a:solidFill>
              <a:latin typeface="Lustria"/>
              <a:ea typeface="Lustria"/>
              <a:cs typeface="Lustria"/>
              <a:sym typeface="Lustria"/>
            </a:endParaRPr>
          </a:p>
          <a:p>
            <a:pPr indent="-457200" lvl="0" marL="457200" marR="0" rtl="0" algn="l">
              <a:spcBef>
                <a:spcPts val="2000"/>
              </a:spcBef>
              <a:spcAft>
                <a:spcPts val="0"/>
              </a:spcAft>
              <a:buClr>
                <a:srgbClr val="8E887C"/>
              </a:buClr>
              <a:buSzPct val="100000"/>
              <a:buFont typeface="Noto Sans Symbols"/>
              <a:buNone/>
            </a:pPr>
            <a:r>
              <a:t/>
            </a:r>
            <a:endParaRPr b="0" i="0" sz="2200" u="none" cap="none" strike="noStrike">
              <a:solidFill>
                <a:schemeClr val="dk2"/>
              </a:solidFill>
              <a:latin typeface="Lustria"/>
              <a:ea typeface="Lustria"/>
              <a:cs typeface="Lustria"/>
              <a:sym typeface="Lustr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Lustria"/>
              <a:buNone/>
            </a:pPr>
            <a:r>
              <a:rPr b="0" i="0" lang="en-US" sz="5000" u="none" cap="none" strike="noStrike">
                <a:solidFill>
                  <a:schemeClr val="dk2"/>
                </a:solidFill>
                <a:latin typeface="Lustria"/>
                <a:ea typeface="Lustria"/>
                <a:cs typeface="Lustria"/>
                <a:sym typeface="Lustria"/>
              </a:rPr>
              <a:t>Why Won’t They Leave?</a:t>
            </a:r>
          </a:p>
        </p:txBody>
      </p:sp>
      <p:sp>
        <p:nvSpPr>
          <p:cNvPr id="106" name="Shape 106"/>
          <p:cNvSpPr txBox="1"/>
          <p:nvPr>
            <p:ph idx="1" type="body"/>
          </p:nvPr>
        </p:nvSpPr>
        <p:spPr>
          <a:xfrm>
            <a:off x="457200" y="2805111"/>
            <a:ext cx="7770812" cy="3657600"/>
          </a:xfrm>
          <a:prstGeom prst="rect">
            <a:avLst/>
          </a:prstGeom>
          <a:no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rgbClr val="8E887C"/>
              </a:buClr>
              <a:buSzPct val="100000"/>
              <a:buFont typeface="Noto Sans Symbols"/>
              <a:buChar char="❧"/>
            </a:pPr>
            <a:r>
              <a:rPr b="0" i="0" lang="en-US" sz="2400" u="none">
                <a:solidFill>
                  <a:schemeClr val="dk2"/>
                </a:solidFill>
                <a:latin typeface="Lustria"/>
                <a:ea typeface="Lustria"/>
                <a:cs typeface="Lustria"/>
                <a:sym typeface="Lustria"/>
              </a:rPr>
              <a:t>British actions AFTER war:</a:t>
            </a:r>
          </a:p>
          <a:p>
            <a:pPr indent="-457200" lvl="1" marL="9144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Lustria"/>
                <a:ea typeface="Lustria"/>
                <a:cs typeface="Lustria"/>
                <a:sym typeface="Lustria"/>
              </a:rPr>
              <a:t>left British soldiers in the colonies </a:t>
            </a:r>
          </a:p>
          <a:p>
            <a:pPr indent="-457200" lvl="2" marL="1371600" marR="0" rtl="0" algn="l">
              <a:lnSpc>
                <a:spcPct val="100000"/>
              </a:lnSpc>
              <a:spcBef>
                <a:spcPts val="600"/>
              </a:spcBef>
              <a:spcAft>
                <a:spcPts val="0"/>
              </a:spcAft>
              <a:buClr>
                <a:srgbClr val="8E887C"/>
              </a:buClr>
              <a:buSzPct val="100000"/>
              <a:buFont typeface="Noto Sans Symbols"/>
              <a:buChar char="❧"/>
            </a:pPr>
            <a:r>
              <a:rPr b="0" i="0" lang="en-US" sz="2000" u="none" cap="none" strike="noStrike">
                <a:solidFill>
                  <a:schemeClr val="dk2"/>
                </a:solidFill>
                <a:latin typeface="Lustria"/>
                <a:ea typeface="Lustria"/>
                <a:cs typeface="Lustria"/>
                <a:sym typeface="Lustria"/>
              </a:rPr>
              <a:t>forced families to house soldiers</a:t>
            </a:r>
          </a:p>
          <a:p>
            <a:pPr indent="-457200" lvl="2" marL="1371600" marR="0" rtl="0" algn="l">
              <a:lnSpc>
                <a:spcPct val="100000"/>
              </a:lnSpc>
              <a:spcBef>
                <a:spcPts val="600"/>
              </a:spcBef>
              <a:spcAft>
                <a:spcPts val="0"/>
              </a:spcAft>
              <a:buClr>
                <a:srgbClr val="8E887C"/>
              </a:buClr>
              <a:buSzPct val="100000"/>
              <a:buFont typeface="Noto Sans Symbols"/>
              <a:buChar char="❧"/>
            </a:pPr>
            <a:r>
              <a:rPr b="0" i="0" lang="en-US" sz="2000" u="none" cap="none" strike="noStrike">
                <a:solidFill>
                  <a:schemeClr val="dk2"/>
                </a:solidFill>
                <a:latin typeface="Lustria"/>
                <a:ea typeface="Lustria"/>
                <a:cs typeface="Lustria"/>
                <a:sym typeface="Lustria"/>
              </a:rPr>
              <a:t>Soldiers seen as a threatening presence.</a:t>
            </a:r>
          </a:p>
          <a:p>
            <a:pPr indent="-457200" lvl="1" marL="9144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Lustria"/>
                <a:ea typeface="Lustria"/>
                <a:cs typeface="Lustria"/>
                <a:sym typeface="Lustria"/>
              </a:rPr>
              <a:t>imposed greater authority</a:t>
            </a:r>
          </a:p>
          <a:p>
            <a:pPr indent="-457200" lvl="2" marL="1371600" marR="0" rtl="0" algn="l">
              <a:lnSpc>
                <a:spcPct val="100000"/>
              </a:lnSpc>
              <a:spcBef>
                <a:spcPts val="600"/>
              </a:spcBef>
              <a:spcAft>
                <a:spcPts val="0"/>
              </a:spcAft>
              <a:buClr>
                <a:srgbClr val="8E887C"/>
              </a:buClr>
              <a:buSzPct val="100000"/>
              <a:buFont typeface="Noto Sans Symbols"/>
              <a:buChar char="❧"/>
            </a:pPr>
            <a:r>
              <a:rPr b="0" i="0" lang="en-US" sz="2000" u="none" cap="none" strike="noStrike">
                <a:solidFill>
                  <a:schemeClr val="dk2"/>
                </a:solidFill>
                <a:latin typeface="Lustria"/>
                <a:ea typeface="Lustria"/>
                <a:cs typeface="Lustria"/>
                <a:sym typeface="Lustria"/>
              </a:rPr>
              <a:t>strictly enforced British law </a:t>
            </a:r>
          </a:p>
          <a:p>
            <a:pPr indent="-457200" lvl="1" marL="9144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Lustria"/>
                <a:ea typeface="Lustria"/>
                <a:cs typeface="Lustria"/>
                <a:sym typeface="Lustria"/>
              </a:rPr>
              <a:t>created new laws to remove power from Colonial Assemblies</a:t>
            </a:r>
          </a:p>
          <a:p>
            <a:pPr indent="-457200" lvl="2" marL="1371600" marR="0" rtl="0" algn="l">
              <a:lnSpc>
                <a:spcPct val="100000"/>
              </a:lnSpc>
              <a:spcBef>
                <a:spcPts val="600"/>
              </a:spcBef>
              <a:spcAft>
                <a:spcPts val="0"/>
              </a:spcAft>
              <a:buClr>
                <a:srgbClr val="8E887C"/>
              </a:buClr>
              <a:buSzPct val="100000"/>
              <a:buFont typeface="Noto Sans Symbols"/>
              <a:buChar char="❧"/>
            </a:pPr>
            <a:r>
              <a:rPr b="0" i="0" lang="en-US" sz="2000" u="none" cap="none" strike="noStrike">
                <a:solidFill>
                  <a:schemeClr val="dk2"/>
                </a:solidFill>
                <a:latin typeface="Lustria"/>
                <a:ea typeface="Lustria"/>
                <a:cs typeface="Lustria"/>
                <a:sym typeface="Lustria"/>
              </a:rPr>
              <a:t>people saw this as a threat to their freedom</a:t>
            </a:r>
          </a:p>
        </p:txBody>
      </p:sp>
      <p:pic>
        <p:nvPicPr>
          <p:cNvPr descr="http://www.cliparthut.com/clip-arts/592/british-soldiers-revolutionary-war-592201.jpg" id="107" name="Shape 107"/>
          <p:cNvPicPr preferRelativeResize="0"/>
          <p:nvPr/>
        </p:nvPicPr>
        <p:blipFill rotWithShape="1">
          <a:blip r:embed="rId3">
            <a:alphaModFix/>
          </a:blip>
          <a:srcRect b="0" l="0" r="0" t="0"/>
          <a:stretch/>
        </p:blipFill>
        <p:spPr>
          <a:xfrm>
            <a:off x="6901300" y="1980412"/>
            <a:ext cx="2067000" cy="2897100"/>
          </a:xfrm>
          <a:prstGeom prst="rect">
            <a:avLst/>
          </a:prstGeom>
          <a:noFill/>
          <a:ln cap="sq" cmpd="sng" w="38100">
            <a:solidFill>
              <a:srgbClr val="000000"/>
            </a:solidFill>
            <a:prstDash val="solid"/>
            <a:miter lim="8000"/>
            <a:headEnd len="med" w="med" type="none"/>
            <a:tailEnd len="med" w="med" type="none"/>
          </a:ln>
          <a:effectLst>
            <a:outerShdw blurRad="63500" dir="2700000" dist="38100">
              <a:srgbClr val="000000">
                <a:alpha val="42745"/>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Lustria"/>
              <a:buNone/>
            </a:pPr>
            <a:r>
              <a:rPr b="0" i="0" lang="en-US" sz="5000" u="sng" cap="none" strike="noStrike">
                <a:solidFill>
                  <a:schemeClr val="hlink"/>
                </a:solidFill>
                <a:latin typeface="Lustria"/>
                <a:ea typeface="Lustria"/>
                <a:cs typeface="Lustria"/>
                <a:sym typeface="Lustria"/>
                <a:hlinkClick r:id="rId3"/>
              </a:rPr>
              <a:t>Sugar Act (1764)</a:t>
            </a:r>
          </a:p>
        </p:txBody>
      </p:sp>
      <p:sp>
        <p:nvSpPr>
          <p:cNvPr id="113" name="Shape 113"/>
          <p:cNvSpPr txBox="1"/>
          <p:nvPr>
            <p:ph idx="1" type="body"/>
          </p:nvPr>
        </p:nvSpPr>
        <p:spPr>
          <a:xfrm>
            <a:off x="4343400" y="2362200"/>
            <a:ext cx="4189411" cy="2133599"/>
          </a:xfrm>
          <a:prstGeom prst="rect">
            <a:avLst/>
          </a:prstGeom>
          <a:noFill/>
          <a:ln>
            <a:noFill/>
          </a:ln>
        </p:spPr>
        <p:txBody>
          <a:bodyPr anchorCtr="0" anchor="t" bIns="45700" lIns="91425" rIns="91425" tIns="45700">
            <a:noAutofit/>
          </a:bodyPr>
          <a:lstStyle/>
          <a:p>
            <a:pPr indent="-609600" lvl="0" marL="609600" marR="0" rtl="0" algn="l">
              <a:lnSpc>
                <a:spcPct val="100000"/>
              </a:lnSpc>
              <a:spcBef>
                <a:spcPts val="0"/>
              </a:spcBef>
              <a:spcAft>
                <a:spcPts val="0"/>
              </a:spcAft>
              <a:buClr>
                <a:srgbClr val="8E887C"/>
              </a:buClr>
              <a:buSzPct val="100000"/>
              <a:buFont typeface="Noto Sans Symbols"/>
              <a:buChar char="❧"/>
            </a:pPr>
            <a:r>
              <a:rPr b="0" i="0" lang="en-US" sz="2400" u="none">
                <a:solidFill>
                  <a:schemeClr val="dk2"/>
                </a:solidFill>
                <a:latin typeface="Georgia"/>
                <a:ea typeface="Georgia"/>
                <a:cs typeface="Georgia"/>
                <a:sym typeface="Georgia"/>
              </a:rPr>
              <a:t>English </a:t>
            </a:r>
            <a:r>
              <a:rPr lang="en-US">
                <a:latin typeface="Georgia"/>
                <a:ea typeface="Georgia"/>
                <a:cs typeface="Georgia"/>
                <a:sym typeface="Georgia"/>
              </a:rPr>
              <a:t>avoided</a:t>
            </a:r>
            <a:r>
              <a:rPr b="0" i="0" lang="en-US" sz="2400" u="none">
                <a:solidFill>
                  <a:schemeClr val="dk2"/>
                </a:solidFill>
                <a:latin typeface="Georgia"/>
                <a:ea typeface="Georgia"/>
                <a:cs typeface="Georgia"/>
                <a:sym typeface="Georgia"/>
              </a:rPr>
              <a:t> sugar taxes making foreign-made molasses more expensive</a:t>
            </a:r>
          </a:p>
          <a:p>
            <a:pPr indent="-609600" lvl="1" marL="10668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Georgia"/>
                <a:ea typeface="Georgia"/>
                <a:cs typeface="Georgia"/>
                <a:sym typeface="Georgia"/>
              </a:rPr>
              <a:t>taxes were enforced  &amp; sugar costs went up</a:t>
            </a:r>
          </a:p>
          <a:p>
            <a:pPr indent="-609600" lvl="1" marL="1066800" marR="0" rtl="0" algn="l">
              <a:lnSpc>
                <a:spcPct val="100000"/>
              </a:lnSpc>
              <a:spcBef>
                <a:spcPts val="600"/>
              </a:spcBef>
              <a:spcAft>
                <a:spcPts val="0"/>
              </a:spcAft>
              <a:buClr>
                <a:srgbClr val="47443E"/>
              </a:buClr>
              <a:buSzPct val="100000"/>
              <a:buFont typeface="Noto Sans Symbols"/>
              <a:buChar char="❧"/>
            </a:pPr>
            <a:r>
              <a:rPr b="0" i="0" lang="en-US" sz="2200" u="none" cap="none" strike="noStrike">
                <a:solidFill>
                  <a:schemeClr val="dk2"/>
                </a:solidFill>
                <a:latin typeface="Georgia"/>
                <a:ea typeface="Georgia"/>
                <a:cs typeface="Georgia"/>
                <a:sym typeface="Georgia"/>
              </a:rPr>
              <a:t>smuggling increased</a:t>
            </a:r>
          </a:p>
          <a:p>
            <a:pPr indent="-609600" lvl="2" marL="1524000" marR="0" rtl="0" algn="l">
              <a:lnSpc>
                <a:spcPct val="100000"/>
              </a:lnSpc>
              <a:spcBef>
                <a:spcPts val="600"/>
              </a:spcBef>
              <a:spcAft>
                <a:spcPts val="0"/>
              </a:spcAft>
              <a:buClr>
                <a:srgbClr val="8E887C"/>
              </a:buClr>
              <a:buSzPct val="100000"/>
              <a:buFont typeface="Noto Sans Symbols"/>
              <a:buChar char="❧"/>
            </a:pPr>
            <a:r>
              <a:rPr b="0" i="0" lang="en-US" sz="2000" u="none" cap="none" strike="noStrike">
                <a:solidFill>
                  <a:schemeClr val="dk2"/>
                </a:solidFill>
                <a:latin typeface="Georgia"/>
                <a:ea typeface="Georgia"/>
                <a:cs typeface="Georgia"/>
                <a:sym typeface="Georgia"/>
              </a:rPr>
              <a:t>Smugglers prosecuted by high courts   </a:t>
            </a:r>
          </a:p>
          <a:p>
            <a:pPr indent="-609600" lvl="2" marL="1524000" marR="0" rtl="0" algn="l">
              <a:lnSpc>
                <a:spcPct val="100000"/>
              </a:lnSpc>
              <a:spcBef>
                <a:spcPts val="600"/>
              </a:spcBef>
              <a:spcAft>
                <a:spcPts val="0"/>
              </a:spcAft>
              <a:buClr>
                <a:srgbClr val="8E887C"/>
              </a:buClr>
              <a:buSzPct val="100000"/>
              <a:buFont typeface="Noto Sans Symbols"/>
              <a:buChar char="❧"/>
            </a:pPr>
            <a:r>
              <a:rPr b="0" i="0" lang="en-US" sz="2000" u="sng" cap="none" strike="noStrike">
                <a:solidFill>
                  <a:schemeClr val="hlink"/>
                </a:solidFill>
                <a:latin typeface="Georgia"/>
                <a:ea typeface="Georgia"/>
                <a:cs typeface="Georgia"/>
                <a:sym typeface="Georgia"/>
                <a:hlinkClick r:id="rId4"/>
              </a:rPr>
              <a:t>Sugar Act: Maroon 5</a:t>
            </a:r>
          </a:p>
        </p:txBody>
      </p:sp>
      <p:pic>
        <p:nvPicPr>
          <p:cNvPr descr="https://encrypted-tbn1.gstatic.com/images?q=tbn:ANd9GcRm4opDIWoo1mlVFX7lvtIFCUxnv4hfNByU9bFIYZvxG80Cm-nQ" id="114" name="Shape 114"/>
          <p:cNvPicPr preferRelativeResize="0"/>
          <p:nvPr/>
        </p:nvPicPr>
        <p:blipFill rotWithShape="1">
          <a:blip r:embed="rId5">
            <a:alphaModFix/>
          </a:blip>
          <a:srcRect b="0" l="0" r="0" t="0"/>
          <a:stretch/>
        </p:blipFill>
        <p:spPr>
          <a:xfrm>
            <a:off x="292100" y="3048000"/>
            <a:ext cx="4395786" cy="2895600"/>
          </a:xfrm>
          <a:prstGeom prst="rect">
            <a:avLst/>
          </a:prstGeom>
          <a:noFill/>
          <a:ln cap="sq" cmpd="thickThin" w="88900">
            <a:solidFill>
              <a:srgbClr val="000000"/>
            </a:solidFill>
            <a:prstDash val="solid"/>
            <a:miter lim="8000"/>
            <a:headEnd len="med" w="med" type="none"/>
            <a:tailEnd len="med" w="med"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Georgia"/>
              <a:buNone/>
            </a:pPr>
            <a:r>
              <a:rPr b="0" i="0" lang="en-US" sz="5000" u="none" cap="none" strike="noStrike">
                <a:solidFill>
                  <a:schemeClr val="dk2"/>
                </a:solidFill>
                <a:latin typeface="Georgia"/>
                <a:ea typeface="Georgia"/>
                <a:cs typeface="Georgia"/>
                <a:sym typeface="Georgia"/>
              </a:rPr>
              <a:t>Stamp Act (1765)</a:t>
            </a:r>
          </a:p>
        </p:txBody>
      </p:sp>
      <p:sp>
        <p:nvSpPr>
          <p:cNvPr id="120" name="Shape 120"/>
          <p:cNvSpPr txBox="1"/>
          <p:nvPr>
            <p:ph idx="1" type="body"/>
          </p:nvPr>
        </p:nvSpPr>
        <p:spPr>
          <a:xfrm>
            <a:off x="381000" y="2209800"/>
            <a:ext cx="5105399" cy="3657600"/>
          </a:xfrm>
          <a:prstGeom prst="rect">
            <a:avLst/>
          </a:prstGeom>
          <a:noFill/>
          <a:ln>
            <a:noFill/>
          </a:ln>
        </p:spPr>
        <p:txBody>
          <a:bodyPr anchorCtr="0" anchor="t" bIns="45700" lIns="91425" rIns="91425" tIns="45700">
            <a:noAutofit/>
          </a:bodyPr>
          <a:lstStyle/>
          <a:p>
            <a:pPr indent="-609600" lvl="0" marL="609600" marR="0" rtl="0" algn="l">
              <a:lnSpc>
                <a:spcPct val="100000"/>
              </a:lnSpc>
              <a:spcBef>
                <a:spcPts val="0"/>
              </a:spcBef>
              <a:spcAft>
                <a:spcPts val="0"/>
              </a:spcAft>
              <a:buClr>
                <a:srgbClr val="8E887C"/>
              </a:buClr>
              <a:buSzPct val="100000"/>
              <a:buFont typeface="Noto Sans Symbols"/>
              <a:buChar char="❧"/>
            </a:pPr>
            <a:r>
              <a:rPr b="0" i="0" lang="en-US" sz="2400" u="none">
                <a:solidFill>
                  <a:schemeClr val="dk2"/>
                </a:solidFill>
                <a:latin typeface="Georgia"/>
                <a:ea typeface="Georgia"/>
                <a:cs typeface="Georgia"/>
                <a:sym typeface="Georgia"/>
              </a:rPr>
              <a:t>direct tax</a:t>
            </a:r>
          </a:p>
          <a:p>
            <a:pPr indent="-609600" lvl="0" marL="609600" marR="0" rtl="0" algn="l">
              <a:lnSpc>
                <a:spcPct val="100000"/>
              </a:lnSpc>
              <a:spcBef>
                <a:spcPts val="2000"/>
              </a:spcBef>
              <a:spcAft>
                <a:spcPts val="0"/>
              </a:spcAft>
              <a:buClr>
                <a:srgbClr val="8E887C"/>
              </a:buClr>
              <a:buSzPct val="100000"/>
              <a:buFont typeface="Noto Sans Symbols"/>
              <a:buChar char="❧"/>
            </a:pPr>
            <a:r>
              <a:rPr b="0" i="0" lang="en-US" sz="2400" u="none">
                <a:solidFill>
                  <a:schemeClr val="dk2"/>
                </a:solidFill>
                <a:latin typeface="Georgia"/>
                <a:ea typeface="Georgia"/>
                <a:cs typeface="Georgia"/>
                <a:sym typeface="Georgia"/>
              </a:rPr>
              <a:t>required colonists to purchase special stamped paper for ALL paper/documents</a:t>
            </a:r>
          </a:p>
          <a:p>
            <a:pPr indent="-609600" lvl="0" marL="609600" marR="0" rtl="0" algn="l">
              <a:lnSpc>
                <a:spcPct val="100000"/>
              </a:lnSpc>
              <a:spcBef>
                <a:spcPts val="2000"/>
              </a:spcBef>
              <a:spcAft>
                <a:spcPts val="0"/>
              </a:spcAft>
              <a:buClr>
                <a:srgbClr val="8E887C"/>
              </a:buClr>
              <a:buSzPct val="100000"/>
              <a:buFont typeface="Noto Sans Symbols"/>
              <a:buChar char="❧"/>
            </a:pPr>
            <a:r>
              <a:rPr b="0" i="0" lang="en-US" sz="2400" u="none">
                <a:solidFill>
                  <a:schemeClr val="dk2"/>
                </a:solidFill>
                <a:latin typeface="Georgia"/>
                <a:ea typeface="Georgia"/>
                <a:cs typeface="Georgia"/>
                <a:sym typeface="Georgia"/>
              </a:rPr>
              <a:t>taxed packages of playing cards and dice, etc.</a:t>
            </a:r>
          </a:p>
        </p:txBody>
      </p:sp>
      <p:pic>
        <p:nvPicPr>
          <p:cNvPr descr="http://www.santeesd.net/cms/lib/CA01000468/Centricity/Domain/569/stampact.jpg" id="121" name="Shape 121"/>
          <p:cNvPicPr preferRelativeResize="0"/>
          <p:nvPr/>
        </p:nvPicPr>
        <p:blipFill rotWithShape="1">
          <a:blip r:embed="rId3">
            <a:alphaModFix/>
          </a:blip>
          <a:srcRect b="0" l="0" r="0" t="0"/>
          <a:stretch/>
        </p:blipFill>
        <p:spPr>
          <a:xfrm>
            <a:off x="5486400" y="3000375"/>
            <a:ext cx="3365499" cy="3657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685800" y="66675"/>
            <a:ext cx="7770812"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Georgia"/>
              <a:buNone/>
            </a:pPr>
            <a:r>
              <a:rPr b="0" i="0" lang="en-US" sz="5000" u="none" cap="none" strike="noStrike">
                <a:solidFill>
                  <a:schemeClr val="dk2"/>
                </a:solidFill>
                <a:latin typeface="Georgia"/>
                <a:ea typeface="Georgia"/>
                <a:cs typeface="Georgia"/>
                <a:sym typeface="Georgia"/>
              </a:rPr>
              <a:t>Townshend Acts (1766)</a:t>
            </a:r>
          </a:p>
        </p:txBody>
      </p:sp>
      <p:sp>
        <p:nvSpPr>
          <p:cNvPr id="127" name="Shape 127"/>
          <p:cNvSpPr txBox="1"/>
          <p:nvPr>
            <p:ph idx="1" type="body"/>
          </p:nvPr>
        </p:nvSpPr>
        <p:spPr>
          <a:xfrm>
            <a:off x="533400" y="2133600"/>
            <a:ext cx="7770812" cy="3657600"/>
          </a:xfrm>
          <a:prstGeom prst="rect">
            <a:avLst/>
          </a:prstGeom>
          <a:noFill/>
          <a:ln>
            <a:noFill/>
          </a:ln>
        </p:spPr>
        <p:txBody>
          <a:bodyPr anchorCtr="0" anchor="t" bIns="45700" lIns="91425" rIns="91425" tIns="45700">
            <a:noAutofit/>
          </a:bodyPr>
          <a:lstStyle/>
          <a:p>
            <a:pPr indent="-609600" lvl="0" marL="609600" marR="0" rtl="0" algn="l">
              <a:lnSpc>
                <a:spcPct val="100000"/>
              </a:lnSpc>
              <a:spcBef>
                <a:spcPts val="0"/>
              </a:spcBef>
              <a:spcAft>
                <a:spcPts val="0"/>
              </a:spcAft>
              <a:buClr>
                <a:srgbClr val="8E887C"/>
              </a:buClr>
              <a:buSzPct val="100000"/>
              <a:buFont typeface="Noto Sans Symbols"/>
              <a:buChar char="❧"/>
            </a:pPr>
            <a:r>
              <a:rPr b="0" i="0" lang="en-US" sz="2400" u="none">
                <a:solidFill>
                  <a:schemeClr val="dk2"/>
                </a:solidFill>
                <a:latin typeface="Georgia"/>
                <a:ea typeface="Georgia"/>
                <a:cs typeface="Georgia"/>
                <a:sym typeface="Georgia"/>
              </a:rPr>
              <a:t>taxed imported materials such as glass, lead, paint, and paper</a:t>
            </a:r>
          </a:p>
          <a:p>
            <a:pPr indent="-609600" lvl="0" marL="609600" marR="0" rtl="0" algn="l">
              <a:lnSpc>
                <a:spcPct val="100000"/>
              </a:lnSpc>
              <a:spcBef>
                <a:spcPts val="2000"/>
              </a:spcBef>
              <a:spcAft>
                <a:spcPts val="0"/>
              </a:spcAft>
              <a:buClr>
                <a:srgbClr val="8E887C"/>
              </a:buClr>
              <a:buSzPct val="100000"/>
              <a:buFont typeface="Noto Sans Symbols"/>
              <a:buChar char="❧"/>
            </a:pPr>
            <a:r>
              <a:rPr b="1" i="0" lang="en-US" sz="2400" u="none">
                <a:solidFill>
                  <a:schemeClr val="dk2"/>
                </a:solidFill>
                <a:latin typeface="Georgia"/>
                <a:ea typeface="Georgia"/>
                <a:cs typeface="Georgia"/>
                <a:sym typeface="Georgia"/>
              </a:rPr>
              <a:t>3-cent tax on tea</a:t>
            </a:r>
          </a:p>
        </p:txBody>
      </p:sp>
      <p:pic>
        <p:nvPicPr>
          <p:cNvPr descr="http://cdn.history.com/sites/2/2013/12/townshend-acts-hero-AB.jpeg" id="128" name="Shape 128"/>
          <p:cNvPicPr preferRelativeResize="0"/>
          <p:nvPr/>
        </p:nvPicPr>
        <p:blipFill rotWithShape="1">
          <a:blip r:embed="rId3">
            <a:alphaModFix/>
          </a:blip>
          <a:srcRect b="0" l="0" r="0" t="0"/>
          <a:stretch/>
        </p:blipFill>
        <p:spPr>
          <a:xfrm>
            <a:off x="4191000" y="2895600"/>
            <a:ext cx="4759324" cy="3562350"/>
          </a:xfrm>
          <a:prstGeom prst="rect">
            <a:avLst/>
          </a:prstGeom>
          <a:noFill/>
          <a:ln cap="sq" cmpd="sng" w="38100">
            <a:solidFill>
              <a:srgbClr val="000000"/>
            </a:solidFill>
            <a:prstDash val="solid"/>
            <a:miter lim="8000"/>
            <a:headEnd len="med" w="med" type="none"/>
            <a:tailEnd len="med" w="med" type="none"/>
          </a:ln>
          <a:effectLst>
            <a:outerShdw blurRad="63500" dir="2700000" dist="38100">
              <a:srgbClr val="000000">
                <a:alpha val="42745"/>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3_Folio">
  <a:themeElements>
    <a:clrScheme name="Folio">
      <a:dk1>
        <a:srgbClr val="000000"/>
      </a:dk1>
      <a:lt1>
        <a:srgbClr val="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olio">
  <a:themeElements>
    <a:clrScheme name="Folio">
      <a:dk1>
        <a:srgbClr val="000000"/>
      </a:dk1>
      <a:lt1>
        <a:srgbClr val="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Folio">
  <a:themeElements>
    <a:clrScheme name="Folio">
      <a:dk1>
        <a:srgbClr val="000000"/>
      </a:dk1>
      <a:lt1>
        <a:srgbClr val="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Folio">
  <a:themeElements>
    <a:clrScheme name="Folio">
      <a:dk1>
        <a:srgbClr val="000000"/>
      </a:dk1>
      <a:lt1>
        <a:srgbClr val="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5_Folio">
  <a:themeElements>
    <a:clrScheme name="Folio">
      <a:dk1>
        <a:srgbClr val="000000"/>
      </a:dk1>
      <a:lt1>
        <a:srgbClr val="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