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9144000"/>
  <p:notesSz cx="6858000" cy="9144000"/>
  <p:embeddedFontLst>
    <p:embeddedFont>
      <p:font typeface="Constantia"/>
      <p:regular r:id="rId30"/>
      <p:bold r:id="rId31"/>
      <p:italic r:id="rId32"/>
      <p:boldItalic r:id="rId33"/>
    </p:embeddedFont>
    <p:embeddedFont>
      <p:font typeface="Lustria"/>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onstantia-bold.fntdata"/><Relationship Id="rId30" Type="http://schemas.openxmlformats.org/officeDocument/2006/relationships/font" Target="fonts/Constantia-regular.fntdata"/><Relationship Id="rId11" Type="http://schemas.openxmlformats.org/officeDocument/2006/relationships/slide" Target="slides/slide7.xml"/><Relationship Id="rId33" Type="http://schemas.openxmlformats.org/officeDocument/2006/relationships/font" Target="fonts/Constantia-boldItalic.fntdata"/><Relationship Id="rId10" Type="http://schemas.openxmlformats.org/officeDocument/2006/relationships/slide" Target="slides/slide6.xml"/><Relationship Id="rId32" Type="http://schemas.openxmlformats.org/officeDocument/2006/relationships/font" Target="fonts/Constantia-italic.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Lustria-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spcBef>
                <a:spcPts val="0"/>
              </a:spcBef>
              <a:buSzPct val="116666"/>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rIns="91425" wrap="square" tIns="91425"/>
          <a:lstStyle>
            <a:lvl1pPr indent="0" lvl="0" marL="0" marR="0" rtl="0" algn="r">
              <a:spcBef>
                <a:spcPts val="0"/>
              </a:spcBef>
              <a:buSzPct val="116666"/>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0" marR="0" rtl="0" algn="l">
              <a:spcBef>
                <a:spcPts val="0"/>
              </a:spcBef>
              <a:buSzPct val="116666"/>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SzPct val="116666"/>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SzPct val="116666"/>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SzPct val="116666"/>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SzPct val="116666"/>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SzPct val="116666"/>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SzPct val="116666"/>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SzPct val="116666"/>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SzPct val="116666"/>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rIns="91425" wrap="square" tIns="91425"/>
          <a:lstStyle>
            <a:lvl1pPr indent="0" lvl="0" marL="0" marR="0" rtl="0" algn="l">
              <a:spcBef>
                <a:spcPts val="0"/>
              </a:spcBef>
              <a:buSzPct val="116666"/>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ct val="77777"/>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ct val="77777"/>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ct val="77777"/>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ct val="77777"/>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ct val="77777"/>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ct val="77777"/>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ct val="77777"/>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ct val="77777"/>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2" name="Shape 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63" name="Shape 1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70" name="Shape 1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76" name="Shape 1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83" name="Shape 1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89" name="Shape 1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9" name="Shape 2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6" name="Shape 2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9" name="Shape 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4" name="Shape 2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2" name="Shape 2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9" name="Shape 2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46" name="Shape 2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3" name="Shape 25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54" name="Shape 25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63" name="Shape 263"/>
          <p:cNvSpPr txBox="1"/>
          <p:nvPr>
            <p:ph idx="12" type="sldNum"/>
          </p:nvPr>
        </p:nvSpPr>
        <p:spPr>
          <a:xfrm>
            <a:off x="3884613" y="8685213"/>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08" name="Shape 1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4" name="Shape 1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20" name="Shape 1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4" name="Shape 1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t>5-10 percent of people died on the Oregon Trail</a:t>
            </a:r>
          </a:p>
          <a:p>
            <a:pPr lvl="0">
              <a:spcBef>
                <a:spcPts val="0"/>
              </a:spcBef>
              <a:buNone/>
            </a:pPr>
            <a:r>
              <a:rPr lang="en-US"/>
              <a:t>typhoid fever, broken bones, snake bites, </a:t>
            </a:r>
            <a:r>
              <a:rPr lang="en-US"/>
              <a:t>dysentery</a:t>
            </a:r>
            <a:r>
              <a:rPr lang="en-US"/>
              <a:t> etc</a:t>
            </a:r>
          </a:p>
        </p:txBody>
      </p:sp>
      <p:sp>
        <p:nvSpPr>
          <p:cNvPr id="142" name="Shape 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9" name="Shape 1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5" name="Shape 15"/>
        <p:cNvGrpSpPr/>
        <p:nvPr/>
      </p:nvGrpSpPr>
      <p:grpSpPr>
        <a:xfrm>
          <a:off x="0" y="0"/>
          <a:ext cx="0" cy="0"/>
          <a:chOff x="0" y="0"/>
          <a:chExt cx="0" cy="0"/>
        </a:xfrm>
      </p:grpSpPr>
      <p:sp>
        <p:nvSpPr>
          <p:cNvPr id="16" name="Shape 16"/>
          <p:cNvSpPr txBox="1"/>
          <p:nvPr>
            <p:ph idx="1" type="subTitle"/>
          </p:nvPr>
        </p:nvSpPr>
        <p:spPr>
          <a:xfrm>
            <a:off x="457200" y="3699804"/>
            <a:ext cx="8305800" cy="1143000"/>
          </a:xfrm>
          <a:prstGeom prst="rect">
            <a:avLst/>
          </a:prstGeom>
          <a:noFill/>
          <a:ln>
            <a:noFill/>
          </a:ln>
        </p:spPr>
        <p:txBody>
          <a:bodyPr anchorCtr="0" anchor="t" bIns="91425" lIns="91425" rIns="91425" wrap="square" tIns="91425"/>
          <a:lstStyle>
            <a:lvl1pPr indent="0" lvl="0" marL="0" marR="0" rtl="0" algn="ctr">
              <a:spcBef>
                <a:spcPts val="600"/>
              </a:spcBef>
              <a:buClr>
                <a:schemeClr val="accent2"/>
              </a:buClr>
              <a:buSzPct val="100454"/>
              <a:buFont typeface="Noto Sans Symbols"/>
              <a:buNone/>
              <a:defRPr b="0" i="0" sz="2200" u="none" cap="none" strike="noStrike">
                <a:solidFill>
                  <a:schemeClr val="lt2"/>
                </a:solidFill>
                <a:latin typeface="Constantia"/>
                <a:ea typeface="Constantia"/>
                <a:cs typeface="Constantia"/>
                <a:sym typeface="Constantia"/>
              </a:defRPr>
            </a:lvl1pPr>
            <a:lvl2pPr indent="0" lvl="1" marL="457200" marR="0" rtl="0" algn="ctr">
              <a:spcBef>
                <a:spcPts val="300"/>
              </a:spcBef>
              <a:buClr>
                <a:srgbClr val="D58F3E"/>
              </a:buClr>
              <a:buSzPct val="85000"/>
              <a:buFont typeface="Noto Sans Symbols"/>
              <a:buNone/>
              <a:defRPr b="0" i="0" sz="2400" u="none" cap="none" strike="noStrike">
                <a:solidFill>
                  <a:schemeClr val="lt2"/>
                </a:solidFill>
                <a:latin typeface="Constantia"/>
                <a:ea typeface="Constantia"/>
                <a:cs typeface="Constantia"/>
                <a:sym typeface="Constantia"/>
              </a:defRPr>
            </a:lvl2pPr>
            <a:lvl3pPr indent="0" lvl="2" marL="914400" marR="0" rtl="0" algn="ctr">
              <a:spcBef>
                <a:spcPts val="300"/>
              </a:spcBef>
              <a:buClr>
                <a:srgbClr val="B17733"/>
              </a:buClr>
              <a:buSzPct val="85000"/>
              <a:buFont typeface="Noto Sans Symbols"/>
              <a:buNone/>
              <a:defRPr b="0" i="0" sz="2100" u="none" cap="none" strike="noStrike">
                <a:solidFill>
                  <a:schemeClr val="lt1"/>
                </a:solidFill>
                <a:latin typeface="Constantia"/>
                <a:ea typeface="Constantia"/>
                <a:cs typeface="Constantia"/>
                <a:sym typeface="Constantia"/>
              </a:defRPr>
            </a:lvl3pPr>
            <a:lvl4pPr indent="0" lvl="3" marL="1371600" marR="0" rtl="0" algn="ctr">
              <a:spcBef>
                <a:spcPts val="300"/>
              </a:spcBef>
              <a:buClr>
                <a:srgbClr val="D58F3E"/>
              </a:buClr>
              <a:buSzPct val="85000"/>
              <a:buFont typeface="Noto Sans Symbols"/>
              <a:buNone/>
              <a:defRPr b="0" i="0" sz="1900" u="none" cap="none" strike="noStrike">
                <a:solidFill>
                  <a:schemeClr val="lt1"/>
                </a:solidFill>
                <a:latin typeface="Constantia"/>
                <a:ea typeface="Constantia"/>
                <a:cs typeface="Constantia"/>
                <a:sym typeface="Constantia"/>
              </a:defRPr>
            </a:lvl4pPr>
            <a:lvl5pPr indent="0" lvl="4" marL="1828800" marR="0" rtl="0" algn="ctr">
              <a:spcBef>
                <a:spcPts val="340"/>
              </a:spcBef>
              <a:buClr>
                <a:srgbClr val="D58F3E"/>
              </a:buClr>
              <a:buSzPct val="85000"/>
              <a:buFont typeface="Noto Sans Symbols"/>
              <a:buNone/>
              <a:defRPr b="0" i="0" sz="1600" u="none" cap="none" strike="noStrike">
                <a:solidFill>
                  <a:schemeClr val="lt1"/>
                </a:solidFill>
                <a:latin typeface="Constantia"/>
                <a:ea typeface="Constantia"/>
                <a:cs typeface="Constantia"/>
                <a:sym typeface="Constantia"/>
              </a:defRPr>
            </a:lvl5pPr>
            <a:lvl6pPr indent="0" lvl="5" marL="2286000" marR="0" rtl="0" algn="ctr">
              <a:spcBef>
                <a:spcPts val="340"/>
              </a:spcBef>
              <a:buClr>
                <a:srgbClr val="D58F3E"/>
              </a:buClr>
              <a:buSzPct val="85000"/>
              <a:buFont typeface="Noto Sans Symbols"/>
              <a:buNone/>
              <a:defRPr b="0" i="0" sz="1700" u="none" cap="none" strike="noStrike">
                <a:solidFill>
                  <a:schemeClr val="lt1"/>
                </a:solidFill>
                <a:latin typeface="Constantia"/>
                <a:ea typeface="Constantia"/>
                <a:cs typeface="Constantia"/>
                <a:sym typeface="Constantia"/>
              </a:defRPr>
            </a:lvl6pPr>
            <a:lvl7pPr indent="0" lvl="6" marL="2743200" marR="0" rtl="0" algn="ctr">
              <a:spcBef>
                <a:spcPts val="340"/>
              </a:spcBef>
              <a:buClr>
                <a:srgbClr val="D58F3E"/>
              </a:buClr>
              <a:buSzPct val="85000"/>
              <a:buFont typeface="Noto Sans Symbols"/>
              <a:buNone/>
              <a:defRPr b="0" i="0" sz="1600" u="none" cap="none" strike="noStrike">
                <a:solidFill>
                  <a:schemeClr val="lt1"/>
                </a:solidFill>
                <a:latin typeface="Constantia"/>
                <a:ea typeface="Constantia"/>
                <a:cs typeface="Constantia"/>
                <a:sym typeface="Constantia"/>
              </a:defRPr>
            </a:lvl7pPr>
            <a:lvl8pPr indent="0" lvl="7" marL="3200400" marR="0" rtl="0" algn="ctr">
              <a:spcBef>
                <a:spcPts val="340"/>
              </a:spcBef>
              <a:buClr>
                <a:srgbClr val="D58F3E"/>
              </a:buClr>
              <a:buSzPct val="85000"/>
              <a:buFont typeface="Noto Sans Symbols"/>
              <a:buNone/>
              <a:defRPr b="0" i="0" sz="1500" u="none" cap="none" strike="noStrike">
                <a:solidFill>
                  <a:schemeClr val="lt1"/>
                </a:solidFill>
                <a:latin typeface="Constantia"/>
                <a:ea typeface="Constantia"/>
                <a:cs typeface="Constantia"/>
                <a:sym typeface="Constantia"/>
              </a:defRPr>
            </a:lvl8pPr>
            <a:lvl9pPr indent="0" lvl="8" marL="3657600" marR="0" rtl="0" algn="ctr">
              <a:spcBef>
                <a:spcPts val="340"/>
              </a:spcBef>
              <a:buClr>
                <a:srgbClr val="D58F3E"/>
              </a:buClr>
              <a:buSzPct val="85000"/>
              <a:buFont typeface="Noto Sans Symbols"/>
              <a:buNone/>
              <a:defRPr b="0" i="0" sz="1500" u="none" cap="none" strike="noStrike">
                <a:solidFill>
                  <a:schemeClr val="lt1"/>
                </a:solidFill>
                <a:latin typeface="Constantia"/>
                <a:ea typeface="Constantia"/>
                <a:cs typeface="Constantia"/>
                <a:sym typeface="Constantia"/>
              </a:defRPr>
            </a:lvl9pPr>
          </a:lstStyle>
          <a:p/>
        </p:txBody>
      </p:sp>
      <p:sp>
        <p:nvSpPr>
          <p:cNvPr id="17" name="Shape 17"/>
          <p:cNvSpPr txBox="1"/>
          <p:nvPr>
            <p:ph type="ctrTitle"/>
          </p:nvPr>
        </p:nvSpPr>
        <p:spPr>
          <a:xfrm>
            <a:off x="457200" y="1433732"/>
            <a:ext cx="8305800" cy="1981200"/>
          </a:xfrm>
          <a:prstGeom prst="rect">
            <a:avLst/>
          </a:prstGeom>
          <a:noFill/>
          <a:ln>
            <a:noFill/>
          </a:ln>
        </p:spPr>
        <p:txBody>
          <a:bodyPr anchorCtr="0" anchor="b" bIns="91425" lIns="91425" rIns="91425" wrap="square" tIns="91425"/>
          <a:lstStyle>
            <a:lvl1pPr indent="0" lvl="0" marL="0" marR="0" rtl="0" algn="ctr">
              <a:spcBef>
                <a:spcPts val="0"/>
              </a:spcBef>
              <a:buClr>
                <a:srgbClr val="F9F9F9"/>
              </a:buClr>
              <a:buSzPct val="29166"/>
              <a:buFont typeface="Constantia"/>
              <a:buNone/>
              <a:defRPr b="0" i="0" sz="4800" u="none" cap="none" strike="noStrike">
                <a:solidFill>
                  <a:srgbClr val="F9F9F9"/>
                </a:solidFill>
                <a:latin typeface="Constantia"/>
                <a:ea typeface="Constantia"/>
                <a:cs typeface="Constantia"/>
                <a:sym typeface="Constanti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cxnSp>
        <p:nvCxnSpPr>
          <p:cNvPr id="18" name="Shape 18"/>
          <p:cNvCxnSpPr/>
          <p:nvPr/>
        </p:nvCxnSpPr>
        <p:spPr>
          <a:xfrm>
            <a:off x="1463626" y="3550126"/>
            <a:ext cx="2971800" cy="1588"/>
          </a:xfrm>
          <a:prstGeom prst="straightConnector1">
            <a:avLst/>
          </a:prstGeom>
          <a:noFill/>
          <a:ln cap="flat" cmpd="sng" w="9525">
            <a:solidFill>
              <a:srgbClr val="E8E8E7"/>
            </a:solidFill>
            <a:prstDash val="solid"/>
            <a:round/>
            <a:headEnd len="med" w="med" type="none"/>
            <a:tailEnd len="med" w="med" type="none"/>
          </a:ln>
          <a:effectLst>
            <a:outerShdw blurRad="31750" rotWithShape="0" algn="tl">
              <a:srgbClr val="000000">
                <a:alpha val="54901"/>
              </a:srgbClr>
            </a:outerShdw>
          </a:effectLst>
        </p:spPr>
      </p:cxnSp>
      <p:cxnSp>
        <p:nvCxnSpPr>
          <p:cNvPr id="19" name="Shape 19"/>
          <p:cNvCxnSpPr/>
          <p:nvPr/>
        </p:nvCxnSpPr>
        <p:spPr>
          <a:xfrm>
            <a:off x="4708574" y="3550126"/>
            <a:ext cx="2971800" cy="1588"/>
          </a:xfrm>
          <a:prstGeom prst="straightConnector1">
            <a:avLst/>
          </a:prstGeom>
          <a:noFill/>
          <a:ln cap="flat" cmpd="sng" w="9525">
            <a:solidFill>
              <a:srgbClr val="E8E8E7"/>
            </a:solidFill>
            <a:prstDash val="solid"/>
            <a:round/>
            <a:headEnd len="med" w="med" type="none"/>
            <a:tailEnd len="med" w="med" type="none"/>
          </a:ln>
          <a:effectLst>
            <a:outerShdw blurRad="31750" rotWithShape="0" algn="tl">
              <a:srgbClr val="000000">
                <a:alpha val="54901"/>
              </a:srgbClr>
            </a:outerShdw>
          </a:effectLst>
        </p:spPr>
      </p:cxnSp>
      <p:sp>
        <p:nvSpPr>
          <p:cNvPr id="20" name="Shape 20"/>
          <p:cNvSpPr/>
          <p:nvPr/>
        </p:nvSpPr>
        <p:spPr>
          <a:xfrm>
            <a:off x="4540348" y="3526302"/>
            <a:ext cx="45720" cy="45720"/>
          </a:xfrm>
          <a:prstGeom prst="ellipse">
            <a:avLst/>
          </a:prstGeom>
          <a:solidFill>
            <a:schemeClr val="accent2"/>
          </a:solidFill>
          <a:ln cap="flat" cmpd="sng" w="38100">
            <a:solidFill>
              <a:schemeClr val="accent2"/>
            </a:solidFill>
            <a:prstDash val="solid"/>
            <a:round/>
            <a:headEnd len="med" w="med" type="none"/>
            <a:tailEnd len="med" w="med" type="none"/>
          </a:ln>
          <a:effectLst>
            <a:outerShdw blurRad="31750" rotWithShape="0" algn="tl">
              <a:srgbClr val="000000">
                <a:alpha val="54901"/>
              </a:srgbClr>
            </a:outerShdw>
          </a:effectLst>
        </p:spPr>
        <p:txBody>
          <a:bodyPr anchorCtr="0" anchor="ctr" bIns="45700" lIns="91425" rIns="91425" wrap="square" tIns="45700">
            <a:noAutofit/>
          </a:bodyPr>
          <a:lstStyle/>
          <a:p>
            <a:pPr indent="0" lvl="0" marL="0" marR="0" rtl="0" algn="ctr">
              <a:spcBef>
                <a:spcPts val="0"/>
              </a:spcBef>
              <a:buSzPct val="25000"/>
              <a:buNone/>
            </a:pPr>
            <a:r>
              <a:t/>
            </a:r>
            <a:endParaRPr b="0" i="0" sz="1800" u="none" cap="none" strike="noStrike">
              <a:solidFill>
                <a:schemeClr val="lt1"/>
              </a:solidFill>
              <a:latin typeface="Constantia"/>
              <a:ea typeface="Constantia"/>
              <a:cs typeface="Constantia"/>
              <a:sym typeface="Constantia"/>
            </a:endParaRPr>
          </a:p>
        </p:txBody>
      </p:sp>
      <p:sp>
        <p:nvSpPr>
          <p:cNvPr id="21" name="Shape 21"/>
          <p:cNvSpPr txBox="1"/>
          <p:nvPr>
            <p:ph idx="10" type="dt"/>
          </p:nvPr>
        </p:nvSpPr>
        <p:spPr>
          <a:xfrm>
            <a:off x="5791200" y="6203667"/>
            <a:ext cx="2590800" cy="384048"/>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22" name="Shape 22"/>
          <p:cNvSpPr txBox="1"/>
          <p:nvPr>
            <p:ph idx="12" type="sldNum"/>
          </p:nvPr>
        </p:nvSpPr>
        <p:spPr>
          <a:xfrm>
            <a:off x="8410575" y="6181531"/>
            <a:ext cx="609600" cy="457200"/>
          </a:xfrm>
          <a:prstGeom prst="rect">
            <a:avLst/>
          </a:prstGeom>
          <a:noFill/>
          <a:ln>
            <a:noFill/>
          </a:ln>
        </p:spPr>
        <p:txBody>
          <a:bodyPr anchorCtr="0" anchor="ctr" bIns="0" lIns="0" rIns="0" wrap="square"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
        <p:nvSpPr>
          <p:cNvPr id="23" name="Shape 23"/>
          <p:cNvSpPr txBox="1"/>
          <p:nvPr>
            <p:ph idx="11" type="ftr"/>
          </p:nvPr>
        </p:nvSpPr>
        <p:spPr>
          <a:xfrm>
            <a:off x="2133600" y="6203667"/>
            <a:ext cx="3581400" cy="384048"/>
          </a:xfrm>
          <a:prstGeom prst="rect">
            <a:avLst/>
          </a:prstGeom>
          <a:noFill/>
          <a:ln>
            <a:noFill/>
          </a:ln>
        </p:spPr>
        <p:txBody>
          <a:bodyPr anchorCtr="0" anchor="ctr" bIns="91425" lIns="91425" rIns="91425" wrap="square" tIns="91425"/>
          <a:lstStyle>
            <a:lvl1pPr indent="0" lvl="0" marL="0" marR="0" rtl="0" algn="r">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78" name="Shape 78"/>
        <p:cNvGrpSpPr/>
        <p:nvPr/>
      </p:nvGrpSpPr>
      <p:grpSpPr>
        <a:xfrm>
          <a:off x="0" y="0"/>
          <a:ext cx="0" cy="0"/>
          <a:chOff x="0" y="0"/>
          <a:chExt cx="0" cy="0"/>
        </a:xfrm>
      </p:grpSpPr>
      <p:sp>
        <p:nvSpPr>
          <p:cNvPr id="79" name="Shape 79"/>
          <p:cNvSpPr txBox="1"/>
          <p:nvPr>
            <p:ph type="title"/>
          </p:nvPr>
        </p:nvSpPr>
        <p:spPr>
          <a:xfrm>
            <a:off x="457200" y="152400"/>
            <a:ext cx="8229600" cy="1219200"/>
          </a:xfrm>
          <a:prstGeom prst="rect">
            <a:avLst/>
          </a:prstGeom>
          <a:noFill/>
          <a:ln>
            <a:noFill/>
          </a:ln>
        </p:spPr>
        <p:txBody>
          <a:bodyPr anchorCtr="0" anchor="b" bIns="91425" lIns="91425" rIns="91425" wrap="square" tIns="91425"/>
          <a:lstStyle>
            <a:lvl1pPr indent="0" lvl="0" marL="0" marR="0" rtl="0" algn="l">
              <a:spcBef>
                <a:spcPts val="0"/>
              </a:spcBef>
              <a:buClr>
                <a:srgbClr val="F9F9F9"/>
              </a:buClr>
              <a:buSzPct val="33333"/>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80" name="Shape 80"/>
          <p:cNvSpPr txBox="1"/>
          <p:nvPr>
            <p:ph idx="1" type="body"/>
          </p:nvPr>
        </p:nvSpPr>
        <p:spPr>
          <a:xfrm rot="5400000">
            <a:off x="2232818" y="-327819"/>
            <a:ext cx="4678363" cy="8229600"/>
          </a:xfrm>
          <a:prstGeom prst="rect">
            <a:avLst/>
          </a:prstGeom>
          <a:noFill/>
          <a:ln>
            <a:noFill/>
          </a:ln>
        </p:spPr>
        <p:txBody>
          <a:bodyPr anchorCtr="0" anchor="t" bIns="91425" lIns="91425" rIns="91425" wrap="square" tIns="91425"/>
          <a:lstStyle>
            <a:lvl1pPr indent="-133985" lvl="0" marL="274320" marR="0" rtl="0" algn="l">
              <a:spcBef>
                <a:spcPts val="600"/>
              </a:spcBef>
              <a:buClr>
                <a:schemeClr val="accent2"/>
              </a:buClr>
              <a:buSzPct val="85000"/>
              <a:buFont typeface="Noto Sans Symbols"/>
              <a:buChar char="●"/>
              <a:defRPr sz="2600">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81" name="Shape 81"/>
          <p:cNvSpPr txBox="1"/>
          <p:nvPr>
            <p:ph idx="10" type="dt"/>
          </p:nvPr>
        </p:nvSpPr>
        <p:spPr>
          <a:xfrm>
            <a:off x="5791200" y="6203667"/>
            <a:ext cx="2590800" cy="384048"/>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82" name="Shape 82"/>
          <p:cNvSpPr txBox="1"/>
          <p:nvPr>
            <p:ph idx="11" type="ftr"/>
          </p:nvPr>
        </p:nvSpPr>
        <p:spPr>
          <a:xfrm>
            <a:off x="2133600" y="6203667"/>
            <a:ext cx="3581400" cy="384048"/>
          </a:xfrm>
          <a:prstGeom prst="rect">
            <a:avLst/>
          </a:prstGeom>
          <a:noFill/>
          <a:ln>
            <a:noFill/>
          </a:ln>
        </p:spPr>
        <p:txBody>
          <a:bodyPr anchorCtr="0" anchor="ctr" bIns="91425" lIns="91425" rIns="91425" wrap="square" tIns="91425"/>
          <a:lstStyle>
            <a:lvl1pPr indent="0" lvl="0" marL="0" marR="0" rtl="0" algn="r">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83" name="Shape 83"/>
          <p:cNvSpPr txBox="1"/>
          <p:nvPr>
            <p:ph idx="12" type="sldNum"/>
          </p:nvPr>
        </p:nvSpPr>
        <p:spPr>
          <a:xfrm>
            <a:off x="8410575" y="6181531"/>
            <a:ext cx="609600" cy="457200"/>
          </a:xfrm>
          <a:prstGeom prst="rect">
            <a:avLst/>
          </a:prstGeom>
          <a:noFill/>
          <a:ln>
            <a:noFill/>
          </a:ln>
        </p:spPr>
        <p:txBody>
          <a:bodyPr anchorCtr="0" anchor="ctr" bIns="0" lIns="0" rIns="0" wrap="square"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84" name="Shape 84"/>
        <p:cNvGrpSpPr/>
        <p:nvPr/>
      </p:nvGrpSpPr>
      <p:grpSpPr>
        <a:xfrm>
          <a:off x="0" y="0"/>
          <a:ext cx="0" cy="0"/>
          <a:chOff x="0" y="0"/>
          <a:chExt cx="0" cy="0"/>
        </a:xfrm>
      </p:grpSpPr>
      <p:sp>
        <p:nvSpPr>
          <p:cNvPr id="85" name="Shape 85"/>
          <p:cNvSpPr txBox="1"/>
          <p:nvPr>
            <p:ph type="title"/>
          </p:nvPr>
        </p:nvSpPr>
        <p:spPr>
          <a:xfrm rot="5400000">
            <a:off x="4732337" y="2171700"/>
            <a:ext cx="5851525" cy="2057400"/>
          </a:xfrm>
          <a:prstGeom prst="rect">
            <a:avLst/>
          </a:prstGeom>
          <a:noFill/>
          <a:ln>
            <a:noFill/>
          </a:ln>
        </p:spPr>
        <p:txBody>
          <a:bodyPr anchorCtr="0" anchor="b" bIns="91425" lIns="91425" rIns="91425" wrap="square" tIns="91425"/>
          <a:lstStyle>
            <a:lvl1pPr indent="0" lvl="0" marL="0" marR="0" rtl="0" algn="l">
              <a:spcBef>
                <a:spcPts val="0"/>
              </a:spcBef>
              <a:buClr>
                <a:srgbClr val="F9F9F9"/>
              </a:buClr>
              <a:buSzPct val="33333"/>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86" name="Shape 86"/>
          <p:cNvSpPr txBox="1"/>
          <p:nvPr>
            <p:ph idx="1" type="body"/>
          </p:nvPr>
        </p:nvSpPr>
        <p:spPr>
          <a:xfrm rot="5400000">
            <a:off x="541338" y="190501"/>
            <a:ext cx="5851525" cy="6019800"/>
          </a:xfrm>
          <a:prstGeom prst="rect">
            <a:avLst/>
          </a:prstGeom>
          <a:noFill/>
          <a:ln>
            <a:noFill/>
          </a:ln>
        </p:spPr>
        <p:txBody>
          <a:bodyPr anchorCtr="0" anchor="t" bIns="91425" lIns="91425" rIns="91425" wrap="square" tIns="91425"/>
          <a:lstStyle>
            <a:lvl1pPr indent="-133985" lvl="0" marL="274320" marR="0" rtl="0" algn="l">
              <a:spcBef>
                <a:spcPts val="600"/>
              </a:spcBef>
              <a:buClr>
                <a:schemeClr val="accent2"/>
              </a:buClr>
              <a:buSzPct val="85000"/>
              <a:buFont typeface="Noto Sans Symbols"/>
              <a:buChar char="●"/>
              <a:defRPr sz="2600">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87" name="Shape 87"/>
          <p:cNvSpPr txBox="1"/>
          <p:nvPr>
            <p:ph idx="10" type="dt"/>
          </p:nvPr>
        </p:nvSpPr>
        <p:spPr>
          <a:xfrm>
            <a:off x="5791200" y="6203667"/>
            <a:ext cx="2590800" cy="384048"/>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88" name="Shape 88"/>
          <p:cNvSpPr txBox="1"/>
          <p:nvPr>
            <p:ph idx="11" type="ftr"/>
          </p:nvPr>
        </p:nvSpPr>
        <p:spPr>
          <a:xfrm>
            <a:off x="2133600" y="6203667"/>
            <a:ext cx="3581400" cy="384048"/>
          </a:xfrm>
          <a:prstGeom prst="rect">
            <a:avLst/>
          </a:prstGeom>
          <a:noFill/>
          <a:ln>
            <a:noFill/>
          </a:ln>
        </p:spPr>
        <p:txBody>
          <a:bodyPr anchorCtr="0" anchor="ctr" bIns="91425" lIns="91425" rIns="91425" wrap="square" tIns="91425"/>
          <a:lstStyle>
            <a:lvl1pPr indent="0" lvl="0" marL="0" marR="0" rtl="0" algn="r">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89" name="Shape 89"/>
          <p:cNvSpPr txBox="1"/>
          <p:nvPr>
            <p:ph idx="12" type="sldNum"/>
          </p:nvPr>
        </p:nvSpPr>
        <p:spPr>
          <a:xfrm>
            <a:off x="8410575" y="6181531"/>
            <a:ext cx="609600" cy="457200"/>
          </a:xfrm>
          <a:prstGeom prst="rect">
            <a:avLst/>
          </a:prstGeom>
          <a:noFill/>
          <a:ln>
            <a:noFill/>
          </a:ln>
        </p:spPr>
        <p:txBody>
          <a:bodyPr anchorCtr="0" anchor="ctr" bIns="0" lIns="0" rIns="0" wrap="square"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24" name="Shape 24"/>
        <p:cNvGrpSpPr/>
        <p:nvPr/>
      </p:nvGrpSpPr>
      <p:grpSpPr>
        <a:xfrm>
          <a:off x="0" y="0"/>
          <a:ext cx="0" cy="0"/>
          <a:chOff x="0" y="0"/>
          <a:chExt cx="0" cy="0"/>
        </a:xfrm>
      </p:grpSpPr>
      <p:sp>
        <p:nvSpPr>
          <p:cNvPr id="25" name="Shape 25"/>
          <p:cNvSpPr txBox="1"/>
          <p:nvPr>
            <p:ph idx="12" type="sldNum"/>
          </p:nvPr>
        </p:nvSpPr>
        <p:spPr>
          <a:xfrm>
            <a:off x="8410575" y="6181531"/>
            <a:ext cx="609600" cy="457200"/>
          </a:xfrm>
          <a:prstGeom prst="rect">
            <a:avLst/>
          </a:prstGeom>
          <a:noFill/>
          <a:ln>
            <a:noFill/>
          </a:ln>
        </p:spPr>
        <p:txBody>
          <a:bodyPr anchorCtr="0" anchor="ctr" bIns="0" lIns="0" rIns="0" wrap="square"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
        <p:nvSpPr>
          <p:cNvPr id="26" name="Shape 26"/>
          <p:cNvSpPr txBox="1"/>
          <p:nvPr>
            <p:ph idx="11" type="ftr"/>
          </p:nvPr>
        </p:nvSpPr>
        <p:spPr>
          <a:xfrm>
            <a:off x="2133600" y="6203667"/>
            <a:ext cx="3581400" cy="384048"/>
          </a:xfrm>
          <a:prstGeom prst="rect">
            <a:avLst/>
          </a:prstGeom>
          <a:noFill/>
          <a:ln>
            <a:noFill/>
          </a:ln>
        </p:spPr>
        <p:txBody>
          <a:bodyPr anchorCtr="0" anchor="ctr" bIns="91425" lIns="91425" rIns="91425" wrap="square" tIns="91425"/>
          <a:lstStyle>
            <a:lvl1pPr indent="0" lvl="0" marL="0" marR="0" rtl="0" algn="r">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27" name="Shape 27"/>
          <p:cNvSpPr txBox="1"/>
          <p:nvPr>
            <p:ph idx="10" type="dt"/>
          </p:nvPr>
        </p:nvSpPr>
        <p:spPr>
          <a:xfrm>
            <a:off x="5791200" y="6203667"/>
            <a:ext cx="2590800" cy="384048"/>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28" name="Shape 28"/>
          <p:cNvSpPr txBox="1"/>
          <p:nvPr>
            <p:ph idx="1" type="body"/>
          </p:nvPr>
        </p:nvSpPr>
        <p:spPr>
          <a:xfrm>
            <a:off x="457200" y="1399593"/>
            <a:ext cx="4040188" cy="762000"/>
          </a:xfrm>
          <a:prstGeom prst="rect">
            <a:avLst/>
          </a:prstGeom>
          <a:noFill/>
          <a:ln>
            <a:noFill/>
          </a:ln>
        </p:spPr>
        <p:txBody>
          <a:bodyPr anchorCtr="0" anchor="b" bIns="91425" lIns="91425" rIns="91425" wrap="square" tIns="91425"/>
          <a:lstStyle>
            <a:lvl1pPr indent="0" lvl="0" marL="0" marR="0" rtl="0" algn="l">
              <a:spcBef>
                <a:spcPts val="0"/>
              </a:spcBef>
              <a:buClr>
                <a:schemeClr val="accent2"/>
              </a:buClr>
              <a:buSzPct val="85000"/>
              <a:buFont typeface="Noto Sans Symbols"/>
              <a:buNone/>
              <a:defRPr b="1" i="0" sz="2600" u="none" cap="none" strike="noStrike">
                <a:solidFill>
                  <a:schemeClr val="lt2"/>
                </a:solidFill>
                <a:latin typeface="Constantia"/>
                <a:ea typeface="Constantia"/>
                <a:cs typeface="Constantia"/>
                <a:sym typeface="Constantia"/>
              </a:defRPr>
            </a:lvl1pPr>
            <a:lvl2pPr indent="-284480" lvl="1" marL="640080" marR="0" rtl="0" algn="l">
              <a:spcBef>
                <a:spcPts val="300"/>
              </a:spcBef>
              <a:buClr>
                <a:srgbClr val="D58F3E"/>
              </a:buClr>
              <a:buSzPct val="102000"/>
              <a:buFont typeface="Noto Sans Symbols"/>
              <a:buNone/>
              <a:defRPr b="1" i="0" sz="2000" u="none" cap="none" strike="noStrike">
                <a:solidFill>
                  <a:schemeClr val="lt2"/>
                </a:solidFill>
                <a:latin typeface="Constantia"/>
                <a:ea typeface="Constantia"/>
                <a:cs typeface="Constantia"/>
                <a:sym typeface="Constantia"/>
              </a:defRPr>
            </a:lvl2pPr>
            <a:lvl3pPr indent="-231139" lvl="2" marL="1005839" marR="0" rtl="0" algn="l">
              <a:spcBef>
                <a:spcPts val="300"/>
              </a:spcBef>
              <a:buClr>
                <a:srgbClr val="B17733"/>
              </a:buClr>
              <a:buSzPct val="99166"/>
              <a:buFont typeface="Noto Sans Symbols"/>
              <a:buNone/>
              <a:defRPr b="1" i="0" sz="1800" u="none" cap="none" strike="noStrike">
                <a:solidFill>
                  <a:schemeClr val="lt1"/>
                </a:solidFill>
                <a:latin typeface="Constantia"/>
                <a:ea typeface="Constantia"/>
                <a:cs typeface="Constantia"/>
                <a:sym typeface="Constantia"/>
              </a:defRPr>
            </a:lvl3pPr>
            <a:lvl4pPr indent="-238760" lvl="3" marL="1280160" marR="0" rtl="0" algn="l">
              <a:spcBef>
                <a:spcPts val="300"/>
              </a:spcBef>
              <a:buClr>
                <a:srgbClr val="D58F3E"/>
              </a:buClr>
              <a:buSzPct val="100937"/>
              <a:buFont typeface="Noto Sans Symbols"/>
              <a:buNone/>
              <a:defRPr b="1" i="0" sz="1600" u="none" cap="none" strike="noStrike">
                <a:solidFill>
                  <a:schemeClr val="lt1"/>
                </a:solidFill>
                <a:latin typeface="Constantia"/>
                <a:ea typeface="Constantia"/>
                <a:cs typeface="Constantia"/>
                <a:sym typeface="Constantia"/>
              </a:defRPr>
            </a:lvl4pPr>
            <a:lvl5pPr indent="-233680" lvl="4" marL="1554480" marR="0" rtl="0" algn="l">
              <a:spcBef>
                <a:spcPts val="340"/>
              </a:spcBef>
              <a:buClr>
                <a:srgbClr val="D58F3E"/>
              </a:buClr>
              <a:buSzPct val="85000"/>
              <a:buFont typeface="Noto Sans Symbols"/>
              <a:buNone/>
              <a:defRPr b="1"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29" name="Shape 29"/>
          <p:cNvSpPr txBox="1"/>
          <p:nvPr>
            <p:ph idx="2" type="body"/>
          </p:nvPr>
        </p:nvSpPr>
        <p:spPr>
          <a:xfrm>
            <a:off x="457200" y="2201896"/>
            <a:ext cx="4038600" cy="3913632"/>
          </a:xfrm>
          <a:prstGeom prst="rect">
            <a:avLst/>
          </a:prstGeom>
          <a:noFill/>
          <a:ln>
            <a:noFill/>
          </a:ln>
        </p:spPr>
        <p:txBody>
          <a:bodyPr anchorCtr="0" anchor="t" bIns="91425" lIns="91425" rIns="91425" wrap="square"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30" name="Shape 30"/>
          <p:cNvSpPr txBox="1"/>
          <p:nvPr>
            <p:ph idx="3" type="body"/>
          </p:nvPr>
        </p:nvSpPr>
        <p:spPr>
          <a:xfrm>
            <a:off x="4649788" y="2201896"/>
            <a:ext cx="4038600" cy="3913632"/>
          </a:xfrm>
          <a:prstGeom prst="rect">
            <a:avLst/>
          </a:prstGeom>
          <a:noFill/>
          <a:ln>
            <a:noFill/>
          </a:ln>
        </p:spPr>
        <p:txBody>
          <a:bodyPr anchorCtr="0" anchor="t" bIns="91425" lIns="91425" rIns="91425" wrap="square"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31" name="Shape 31"/>
          <p:cNvSpPr txBox="1"/>
          <p:nvPr>
            <p:ph type="title"/>
          </p:nvPr>
        </p:nvSpPr>
        <p:spPr>
          <a:xfrm>
            <a:off x="457200" y="155448"/>
            <a:ext cx="8229600" cy="1143000"/>
          </a:xfrm>
          <a:prstGeom prst="rect">
            <a:avLst/>
          </a:prstGeom>
          <a:noFill/>
          <a:ln>
            <a:noFill/>
          </a:ln>
        </p:spPr>
        <p:txBody>
          <a:bodyPr anchorCtr="0" anchor="b" bIns="91425" lIns="91425" rIns="91425" wrap="square" tIns="91425"/>
          <a:lstStyle>
            <a:lvl1pPr indent="0" lvl="0" marL="0" marR="0" rtl="0" algn="l">
              <a:spcBef>
                <a:spcPts val="0"/>
              </a:spcBef>
              <a:buClr>
                <a:srgbClr val="F9F9F9"/>
              </a:buClr>
              <a:buSzPct val="33333"/>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32" name="Shape 32"/>
          <p:cNvSpPr txBox="1"/>
          <p:nvPr>
            <p:ph idx="4" type="body"/>
          </p:nvPr>
        </p:nvSpPr>
        <p:spPr>
          <a:xfrm>
            <a:off x="4648200" y="1399593"/>
            <a:ext cx="4040188" cy="762000"/>
          </a:xfrm>
          <a:prstGeom prst="rect">
            <a:avLst/>
          </a:prstGeom>
          <a:noFill/>
          <a:ln>
            <a:noFill/>
          </a:ln>
        </p:spPr>
        <p:txBody>
          <a:bodyPr anchorCtr="0" anchor="b" bIns="91425" lIns="91425" rIns="91425" wrap="square" tIns="91425"/>
          <a:lstStyle>
            <a:lvl1pPr indent="0" lvl="0" marL="0" marR="0" rtl="0" algn="l">
              <a:spcBef>
                <a:spcPts val="0"/>
              </a:spcBef>
              <a:buClr>
                <a:schemeClr val="accent2"/>
              </a:buClr>
              <a:buSzPct val="85000"/>
              <a:buFont typeface="Noto Sans Symbols"/>
              <a:buNone/>
              <a:defRPr b="1" i="0" sz="2600" u="none" cap="none" strike="noStrike">
                <a:solidFill>
                  <a:schemeClr val="lt2"/>
                </a:solidFill>
                <a:latin typeface="Constantia"/>
                <a:ea typeface="Constantia"/>
                <a:cs typeface="Constantia"/>
                <a:sym typeface="Constantia"/>
              </a:defRPr>
            </a:lvl1pPr>
            <a:lvl2pPr indent="-284480" lvl="1" marL="640080" marR="0" rtl="0" algn="l">
              <a:spcBef>
                <a:spcPts val="300"/>
              </a:spcBef>
              <a:buClr>
                <a:srgbClr val="D58F3E"/>
              </a:buClr>
              <a:buSzPct val="102000"/>
              <a:buFont typeface="Noto Sans Symbols"/>
              <a:buNone/>
              <a:defRPr b="1" i="0" sz="2000" u="none" cap="none" strike="noStrike">
                <a:solidFill>
                  <a:schemeClr val="lt2"/>
                </a:solidFill>
                <a:latin typeface="Constantia"/>
                <a:ea typeface="Constantia"/>
                <a:cs typeface="Constantia"/>
                <a:sym typeface="Constantia"/>
              </a:defRPr>
            </a:lvl2pPr>
            <a:lvl3pPr indent="-231139" lvl="2" marL="1005839" marR="0" rtl="0" algn="l">
              <a:spcBef>
                <a:spcPts val="300"/>
              </a:spcBef>
              <a:buClr>
                <a:srgbClr val="B17733"/>
              </a:buClr>
              <a:buSzPct val="99166"/>
              <a:buFont typeface="Noto Sans Symbols"/>
              <a:buNone/>
              <a:defRPr b="1" i="0" sz="1800" u="none" cap="none" strike="noStrike">
                <a:solidFill>
                  <a:schemeClr val="lt1"/>
                </a:solidFill>
                <a:latin typeface="Constantia"/>
                <a:ea typeface="Constantia"/>
                <a:cs typeface="Constantia"/>
                <a:sym typeface="Constantia"/>
              </a:defRPr>
            </a:lvl3pPr>
            <a:lvl4pPr indent="-238760" lvl="3" marL="1280160" marR="0" rtl="0" algn="l">
              <a:spcBef>
                <a:spcPts val="300"/>
              </a:spcBef>
              <a:buClr>
                <a:srgbClr val="D58F3E"/>
              </a:buClr>
              <a:buSzPct val="100937"/>
              <a:buFont typeface="Noto Sans Symbols"/>
              <a:buNone/>
              <a:defRPr b="1" i="0" sz="1600" u="none" cap="none" strike="noStrike">
                <a:solidFill>
                  <a:schemeClr val="lt1"/>
                </a:solidFill>
                <a:latin typeface="Constantia"/>
                <a:ea typeface="Constantia"/>
                <a:cs typeface="Constantia"/>
                <a:sym typeface="Constantia"/>
              </a:defRPr>
            </a:lvl4pPr>
            <a:lvl5pPr indent="-233680" lvl="4" marL="1554480" marR="0" rtl="0" algn="l">
              <a:spcBef>
                <a:spcPts val="340"/>
              </a:spcBef>
              <a:buClr>
                <a:srgbClr val="D58F3E"/>
              </a:buClr>
              <a:buSzPct val="85000"/>
              <a:buFont typeface="Noto Sans Symbols"/>
              <a:buNone/>
              <a:defRPr b="1"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cxnSp>
        <p:nvCxnSpPr>
          <p:cNvPr id="33" name="Shape 33"/>
          <p:cNvCxnSpPr/>
          <p:nvPr/>
        </p:nvCxnSpPr>
        <p:spPr>
          <a:xfrm>
            <a:off x="562945" y="2180219"/>
            <a:ext cx="3749040" cy="1588"/>
          </a:xfrm>
          <a:prstGeom prst="straightConnector1">
            <a:avLst/>
          </a:prstGeom>
          <a:noFill/>
          <a:ln cap="flat" cmpd="sng" w="12700">
            <a:solidFill>
              <a:srgbClr val="E8E8E7"/>
            </a:solidFill>
            <a:prstDash val="solid"/>
            <a:round/>
            <a:headEnd len="med" w="med" type="none"/>
            <a:tailEnd len="med" w="med" type="none"/>
          </a:ln>
          <a:effectLst>
            <a:outerShdw blurRad="34925" rotWithShape="0" algn="tl">
              <a:srgbClr val="000000">
                <a:alpha val="54901"/>
              </a:srgbClr>
            </a:outerShdw>
          </a:effectLst>
        </p:spPr>
      </p:cxnSp>
      <p:cxnSp>
        <p:nvCxnSpPr>
          <p:cNvPr id="34" name="Shape 34"/>
          <p:cNvCxnSpPr/>
          <p:nvPr/>
        </p:nvCxnSpPr>
        <p:spPr>
          <a:xfrm>
            <a:off x="4754880" y="2180219"/>
            <a:ext cx="3749040" cy="1588"/>
          </a:xfrm>
          <a:prstGeom prst="straightConnector1">
            <a:avLst/>
          </a:prstGeom>
          <a:noFill/>
          <a:ln cap="flat" cmpd="sng" w="12700">
            <a:solidFill>
              <a:srgbClr val="E8E8E7"/>
            </a:solidFill>
            <a:prstDash val="solid"/>
            <a:round/>
            <a:headEnd len="med" w="med" type="none"/>
            <a:tailEnd len="med" w="med" type="none"/>
          </a:ln>
          <a:effectLst>
            <a:outerShdw blurRad="34925" rotWithShape="0" algn="tl">
              <a:srgbClr val="000000">
                <a:alpha val="54901"/>
              </a:srgbClr>
            </a:outerShdw>
          </a:effectLst>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35" name="Shape 35"/>
        <p:cNvGrpSpPr/>
        <p:nvPr/>
      </p:nvGrpSpPr>
      <p:grpSpPr>
        <a:xfrm>
          <a:off x="0" y="0"/>
          <a:ext cx="0" cy="0"/>
          <a:chOff x="0" y="0"/>
          <a:chExt cx="0" cy="0"/>
        </a:xfrm>
      </p:grpSpPr>
      <p:sp>
        <p:nvSpPr>
          <p:cNvPr id="36" name="Shape 36"/>
          <p:cNvSpPr txBox="1"/>
          <p:nvPr>
            <p:ph idx="1" type="body"/>
          </p:nvPr>
        </p:nvSpPr>
        <p:spPr>
          <a:xfrm>
            <a:off x="457200" y="1524000"/>
            <a:ext cx="8229600" cy="4572000"/>
          </a:xfrm>
          <a:prstGeom prst="rect">
            <a:avLst/>
          </a:prstGeom>
          <a:noFill/>
          <a:ln>
            <a:noFill/>
          </a:ln>
        </p:spPr>
        <p:txBody>
          <a:bodyPr anchorCtr="0" anchor="t" bIns="91425" lIns="91425" rIns="91425" wrap="square"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37" name="Shape 37"/>
          <p:cNvSpPr txBox="1"/>
          <p:nvPr>
            <p:ph idx="10" type="dt"/>
          </p:nvPr>
        </p:nvSpPr>
        <p:spPr>
          <a:xfrm>
            <a:off x="5791200" y="6203667"/>
            <a:ext cx="2590800" cy="384048"/>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38" name="Shape 38"/>
          <p:cNvSpPr txBox="1"/>
          <p:nvPr>
            <p:ph idx="12" type="sldNum"/>
          </p:nvPr>
        </p:nvSpPr>
        <p:spPr>
          <a:xfrm>
            <a:off x="8410575" y="6181531"/>
            <a:ext cx="609600" cy="457200"/>
          </a:xfrm>
          <a:prstGeom prst="rect">
            <a:avLst/>
          </a:prstGeom>
          <a:noFill/>
          <a:ln>
            <a:noFill/>
          </a:ln>
        </p:spPr>
        <p:txBody>
          <a:bodyPr anchorCtr="0" anchor="ctr" bIns="0" lIns="0" rIns="0" wrap="square"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
        <p:nvSpPr>
          <p:cNvPr id="39" name="Shape 39"/>
          <p:cNvSpPr txBox="1"/>
          <p:nvPr>
            <p:ph idx="11" type="ftr"/>
          </p:nvPr>
        </p:nvSpPr>
        <p:spPr>
          <a:xfrm>
            <a:off x="2133600" y="6203667"/>
            <a:ext cx="3581400" cy="384048"/>
          </a:xfrm>
          <a:prstGeom prst="rect">
            <a:avLst/>
          </a:prstGeom>
          <a:noFill/>
          <a:ln>
            <a:noFill/>
          </a:ln>
        </p:spPr>
        <p:txBody>
          <a:bodyPr anchorCtr="0" anchor="ctr" bIns="91425" lIns="91425" rIns="91425" wrap="square" tIns="91425"/>
          <a:lstStyle>
            <a:lvl1pPr indent="0" lvl="0" marL="0" marR="0" rtl="0" algn="r">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40" name="Shape 40"/>
          <p:cNvSpPr txBox="1"/>
          <p:nvPr>
            <p:ph type="title"/>
          </p:nvPr>
        </p:nvSpPr>
        <p:spPr>
          <a:xfrm>
            <a:off x="457200" y="152400"/>
            <a:ext cx="8229600" cy="1219200"/>
          </a:xfrm>
          <a:prstGeom prst="rect">
            <a:avLst/>
          </a:prstGeom>
          <a:noFill/>
          <a:ln>
            <a:noFill/>
          </a:ln>
        </p:spPr>
        <p:txBody>
          <a:bodyPr anchorCtr="0" anchor="b" bIns="91425" lIns="91425" rIns="91425" wrap="square" tIns="91425"/>
          <a:lstStyle>
            <a:lvl1pPr indent="0" lvl="0" marL="0" marR="0" rtl="0" algn="l">
              <a:spcBef>
                <a:spcPts val="0"/>
              </a:spcBef>
              <a:buClr>
                <a:srgbClr val="F9F9F9"/>
              </a:buClr>
              <a:buSzPct val="33333"/>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41" name="Shape 41"/>
        <p:cNvGrpSpPr/>
        <p:nvPr/>
      </p:nvGrpSpPr>
      <p:grpSpPr>
        <a:xfrm>
          <a:off x="0" y="0"/>
          <a:ext cx="0" cy="0"/>
          <a:chOff x="0" y="0"/>
          <a:chExt cx="0" cy="0"/>
        </a:xfrm>
      </p:grpSpPr>
      <p:sp>
        <p:nvSpPr>
          <p:cNvPr id="42" name="Shape 42"/>
          <p:cNvSpPr txBox="1"/>
          <p:nvPr>
            <p:ph idx="10" type="dt"/>
          </p:nvPr>
        </p:nvSpPr>
        <p:spPr>
          <a:xfrm>
            <a:off x="5791200" y="6203667"/>
            <a:ext cx="2590800" cy="384048"/>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43" name="Shape 43"/>
          <p:cNvSpPr txBox="1"/>
          <p:nvPr>
            <p:ph idx="11" type="ftr"/>
          </p:nvPr>
        </p:nvSpPr>
        <p:spPr>
          <a:xfrm>
            <a:off x="2133600" y="6203667"/>
            <a:ext cx="3581400" cy="384048"/>
          </a:xfrm>
          <a:prstGeom prst="rect">
            <a:avLst/>
          </a:prstGeom>
          <a:noFill/>
          <a:ln>
            <a:noFill/>
          </a:ln>
        </p:spPr>
        <p:txBody>
          <a:bodyPr anchorCtr="0" anchor="ctr" bIns="91425" lIns="91425" rIns="91425" wrap="square" tIns="91425"/>
          <a:lstStyle>
            <a:lvl1pPr indent="0" lvl="0" marL="0" marR="0" rtl="0" algn="r">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44" name="Shape 44"/>
          <p:cNvSpPr txBox="1"/>
          <p:nvPr>
            <p:ph idx="12" type="sldNum"/>
          </p:nvPr>
        </p:nvSpPr>
        <p:spPr>
          <a:xfrm>
            <a:off x="8410575" y="6181531"/>
            <a:ext cx="609600" cy="457200"/>
          </a:xfrm>
          <a:prstGeom prst="rect">
            <a:avLst/>
          </a:prstGeom>
          <a:noFill/>
          <a:ln>
            <a:noFill/>
          </a:ln>
        </p:spPr>
        <p:txBody>
          <a:bodyPr anchorCtr="0" anchor="ctr" bIns="0" lIns="0" rIns="0" wrap="square"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
        <p:nvSpPr>
          <p:cNvPr id="45" name="Shape 45"/>
          <p:cNvSpPr txBox="1"/>
          <p:nvPr>
            <p:ph type="title"/>
          </p:nvPr>
        </p:nvSpPr>
        <p:spPr>
          <a:xfrm>
            <a:off x="457200" y="152400"/>
            <a:ext cx="8229600" cy="1219200"/>
          </a:xfrm>
          <a:prstGeom prst="rect">
            <a:avLst/>
          </a:prstGeom>
          <a:noFill/>
          <a:ln>
            <a:noFill/>
          </a:ln>
        </p:spPr>
        <p:txBody>
          <a:bodyPr anchorCtr="0" anchor="b" bIns="91425" lIns="91425" rIns="91425" wrap="square" tIns="91425"/>
          <a:lstStyle>
            <a:lvl1pPr indent="0" lvl="0" marL="0" marR="0" rtl="0" algn="l">
              <a:spcBef>
                <a:spcPts val="0"/>
              </a:spcBef>
              <a:buClr>
                <a:srgbClr val="F9F9F9"/>
              </a:buClr>
              <a:buSzPct val="33333"/>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46" name="Shape 46"/>
          <p:cNvSpPr txBox="1"/>
          <p:nvPr>
            <p:ph idx="1" type="body"/>
          </p:nvPr>
        </p:nvSpPr>
        <p:spPr>
          <a:xfrm>
            <a:off x="457200" y="1524000"/>
            <a:ext cx="4059936" cy="4572000"/>
          </a:xfrm>
          <a:prstGeom prst="rect">
            <a:avLst/>
          </a:prstGeom>
          <a:noFill/>
          <a:ln>
            <a:noFill/>
          </a:ln>
        </p:spPr>
        <p:txBody>
          <a:bodyPr anchorCtr="0" anchor="t" bIns="91425" lIns="91425" rIns="91425" wrap="square"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47" name="Shape 47"/>
          <p:cNvSpPr txBox="1"/>
          <p:nvPr>
            <p:ph idx="2" type="body"/>
          </p:nvPr>
        </p:nvSpPr>
        <p:spPr>
          <a:xfrm>
            <a:off x="4648200" y="1524000"/>
            <a:ext cx="4059936" cy="4572000"/>
          </a:xfrm>
          <a:prstGeom prst="rect">
            <a:avLst/>
          </a:prstGeom>
          <a:noFill/>
          <a:ln>
            <a:noFill/>
          </a:ln>
        </p:spPr>
        <p:txBody>
          <a:bodyPr anchorCtr="0" anchor="t" bIns="91425" lIns="91425" rIns="91425" wrap="square"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picTx">
  <p:cSld name="Picture with Caption">
    <p:spTree>
      <p:nvGrpSpPr>
        <p:cNvPr id="48" name="Shape 48"/>
        <p:cNvGrpSpPr/>
        <p:nvPr/>
      </p:nvGrpSpPr>
      <p:grpSpPr>
        <a:xfrm>
          <a:off x="0" y="0"/>
          <a:ext cx="0" cy="0"/>
          <a:chOff x="0" y="0"/>
          <a:chExt cx="0" cy="0"/>
        </a:xfrm>
      </p:grpSpPr>
      <p:sp>
        <p:nvSpPr>
          <p:cNvPr id="49" name="Shape 49"/>
          <p:cNvSpPr txBox="1"/>
          <p:nvPr>
            <p:ph type="title"/>
          </p:nvPr>
        </p:nvSpPr>
        <p:spPr>
          <a:xfrm>
            <a:off x="6629400" y="457200"/>
            <a:ext cx="2057400" cy="1066800"/>
          </a:xfrm>
          <a:prstGeom prst="rect">
            <a:avLst/>
          </a:prstGeom>
          <a:noFill/>
          <a:ln>
            <a:noFill/>
          </a:ln>
        </p:spPr>
        <p:txBody>
          <a:bodyPr anchorCtr="0" anchor="b" bIns="91425" lIns="91425" rIns="91425" wrap="square" tIns="91425"/>
          <a:lstStyle>
            <a:lvl1pPr indent="0" lvl="0" marL="0" marR="0" rtl="0" algn="l">
              <a:spcBef>
                <a:spcPts val="0"/>
              </a:spcBef>
              <a:buClr>
                <a:schemeClr val="lt2"/>
              </a:buClr>
              <a:buSzPct val="77777"/>
              <a:buFont typeface="Constantia"/>
              <a:buNone/>
              <a:defRPr b="1" i="0" sz="1800" u="none" cap="none" strike="noStrike">
                <a:solidFill>
                  <a:schemeClr val="lt2"/>
                </a:solidFill>
                <a:latin typeface="Constantia"/>
                <a:ea typeface="Constantia"/>
                <a:cs typeface="Constantia"/>
                <a:sym typeface="Constanti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50" name="Shape 50"/>
          <p:cNvSpPr/>
          <p:nvPr>
            <p:ph idx="2" type="pic"/>
          </p:nvPr>
        </p:nvSpPr>
        <p:spPr>
          <a:xfrm>
            <a:off x="457200" y="457200"/>
            <a:ext cx="6019800" cy="5562600"/>
          </a:xfrm>
          <a:prstGeom prst="rect">
            <a:avLst/>
          </a:prstGeom>
          <a:solidFill>
            <a:srgbClr val="FFFDEB"/>
          </a:solidFill>
          <a:ln>
            <a:noFill/>
          </a:ln>
          <a:effectLst>
            <a:outerShdw blurRad="88900" sx="103000" rotWithShape="0" algn="ctr" sy="103000">
              <a:srgbClr val="000000">
                <a:alpha val="31764"/>
              </a:srgbClr>
            </a:outerShdw>
          </a:effectLst>
        </p:spPr>
        <p:txBody>
          <a:bodyPr anchorCtr="0" anchor="t" bIns="91425" lIns="91425" rIns="91425" wrap="square" tIns="91425"/>
          <a:lstStyle>
            <a:lvl1pPr indent="0" lvl="0" marL="0" marR="0" rtl="0" algn="l">
              <a:spcBef>
                <a:spcPts val="600"/>
              </a:spcBef>
              <a:buClr>
                <a:schemeClr val="accent2"/>
              </a:buClr>
              <a:buSzPct val="43750"/>
              <a:buFont typeface="Noto Sans Symbols"/>
              <a:buNone/>
              <a:defRPr b="0" i="0" sz="3200" u="none" cap="none" strike="noStrike">
                <a:solidFill>
                  <a:schemeClr val="dk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51" name="Shape 51"/>
          <p:cNvSpPr txBox="1"/>
          <p:nvPr>
            <p:ph idx="1" type="body"/>
          </p:nvPr>
        </p:nvSpPr>
        <p:spPr>
          <a:xfrm>
            <a:off x="6629400" y="1600200"/>
            <a:ext cx="2057400" cy="4419600"/>
          </a:xfrm>
          <a:prstGeom prst="rect">
            <a:avLst/>
          </a:prstGeom>
          <a:noFill/>
          <a:ln>
            <a:noFill/>
          </a:ln>
        </p:spPr>
        <p:txBody>
          <a:bodyPr anchorCtr="0" anchor="t" bIns="91425" lIns="91425" rIns="91425" wrap="square" tIns="91425"/>
          <a:lstStyle>
            <a:lvl1pPr indent="0" lvl="0" marL="0" marR="0" rtl="0" algn="l">
              <a:lnSpc>
                <a:spcPct val="125000"/>
              </a:lnSpc>
              <a:spcBef>
                <a:spcPts val="600"/>
              </a:spcBef>
              <a:spcAft>
                <a:spcPts val="1000"/>
              </a:spcAft>
              <a:buClr>
                <a:schemeClr val="accent2"/>
              </a:buClr>
              <a:buSzPct val="138125"/>
              <a:buFont typeface="Noto Sans Symbols"/>
              <a:buNone/>
              <a:defRPr b="0" i="0" sz="1600" u="none" cap="none" strike="noStrike">
                <a:solidFill>
                  <a:schemeClr val="lt2"/>
                </a:solidFill>
                <a:latin typeface="Constantia"/>
                <a:ea typeface="Constantia"/>
                <a:cs typeface="Constantia"/>
                <a:sym typeface="Constantia"/>
              </a:defRPr>
            </a:lvl1pPr>
            <a:lvl2pPr indent="-219710" lvl="1" marL="640080" marR="0" rtl="0" algn="l">
              <a:spcBef>
                <a:spcPts val="300"/>
              </a:spcBef>
              <a:buClr>
                <a:srgbClr val="D58F3E"/>
              </a:buClr>
              <a:buSzPct val="85000"/>
              <a:buFont typeface="Noto Sans Symbols"/>
              <a:buChar char="●"/>
              <a:defRPr b="0" i="0" sz="1200" u="none" cap="none" strike="noStrike">
                <a:solidFill>
                  <a:schemeClr val="lt2"/>
                </a:solidFill>
                <a:latin typeface="Constantia"/>
                <a:ea typeface="Constantia"/>
                <a:cs typeface="Constantia"/>
                <a:sym typeface="Constantia"/>
              </a:defRPr>
            </a:lvl2pPr>
            <a:lvl3pPr indent="-177164" lvl="2" marL="1005839" marR="0" rtl="0" algn="l">
              <a:spcBef>
                <a:spcPts val="300"/>
              </a:spcBef>
              <a:buClr>
                <a:srgbClr val="B17733"/>
              </a:buClr>
              <a:buSzPct val="85000"/>
              <a:buFont typeface="Noto Sans Symbols"/>
              <a:buChar char="●"/>
              <a:defRPr b="0" i="0" sz="1000" u="none" cap="none" strike="noStrike">
                <a:solidFill>
                  <a:schemeClr val="lt1"/>
                </a:solidFill>
                <a:latin typeface="Constantia"/>
                <a:ea typeface="Constantia"/>
                <a:cs typeface="Constantia"/>
                <a:sym typeface="Constantia"/>
              </a:defRPr>
            </a:lvl3pPr>
            <a:lvl4pPr indent="-190182" lvl="3" marL="1280160" marR="0" rtl="0" algn="l">
              <a:spcBef>
                <a:spcPts val="300"/>
              </a:spcBef>
              <a:buClr>
                <a:srgbClr val="D58F3E"/>
              </a:buClr>
              <a:buSzPct val="85000"/>
              <a:buFont typeface="Noto Sans Symbols"/>
              <a:buChar char="●"/>
              <a:defRPr b="0" i="0" sz="900" u="none" cap="none" strike="noStrike">
                <a:solidFill>
                  <a:schemeClr val="lt1"/>
                </a:solidFill>
                <a:latin typeface="Constantia"/>
                <a:ea typeface="Constantia"/>
                <a:cs typeface="Constantia"/>
                <a:sym typeface="Constantia"/>
              </a:defRPr>
            </a:lvl4pPr>
            <a:lvl5pPr indent="-185102" lvl="4" marL="1554480" marR="0" rtl="0" algn="l">
              <a:spcBef>
                <a:spcPts val="340"/>
              </a:spcBef>
              <a:buClr>
                <a:srgbClr val="D58F3E"/>
              </a:buClr>
              <a:buSzPct val="85000"/>
              <a:buFont typeface="Noto Sans Symbols"/>
              <a:buChar char="●"/>
              <a:defRPr b="0" i="0" sz="9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52" name="Shape 52"/>
          <p:cNvSpPr txBox="1"/>
          <p:nvPr>
            <p:ph idx="10" type="dt"/>
          </p:nvPr>
        </p:nvSpPr>
        <p:spPr>
          <a:xfrm>
            <a:off x="5791200" y="6203667"/>
            <a:ext cx="2590800" cy="384048"/>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53" name="Shape 53"/>
          <p:cNvSpPr txBox="1"/>
          <p:nvPr>
            <p:ph idx="12" type="sldNum"/>
          </p:nvPr>
        </p:nvSpPr>
        <p:spPr>
          <a:xfrm>
            <a:off x="8410575" y="6181531"/>
            <a:ext cx="609600" cy="457200"/>
          </a:xfrm>
          <a:prstGeom prst="rect">
            <a:avLst/>
          </a:prstGeom>
          <a:noFill/>
          <a:ln>
            <a:noFill/>
          </a:ln>
        </p:spPr>
        <p:txBody>
          <a:bodyPr anchorCtr="0" anchor="ctr" bIns="0" lIns="0" rIns="0" wrap="square"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
        <p:nvSpPr>
          <p:cNvPr id="54" name="Shape 54"/>
          <p:cNvSpPr txBox="1"/>
          <p:nvPr>
            <p:ph idx="11" type="ftr"/>
          </p:nvPr>
        </p:nvSpPr>
        <p:spPr>
          <a:xfrm>
            <a:off x="2133600" y="6203667"/>
            <a:ext cx="3581400" cy="384048"/>
          </a:xfrm>
          <a:prstGeom prst="rect">
            <a:avLst/>
          </a:prstGeom>
          <a:noFill/>
          <a:ln>
            <a:noFill/>
          </a:ln>
        </p:spPr>
        <p:txBody>
          <a:bodyPr anchorCtr="0" anchor="ctr" bIns="91425" lIns="91425" rIns="91425" wrap="square" tIns="91425"/>
          <a:lstStyle>
            <a:lvl1pPr indent="0" lvl="0" marL="0" marR="0" rtl="0" algn="r">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55" name="Shape 55"/>
        <p:cNvGrpSpPr/>
        <p:nvPr/>
      </p:nvGrpSpPr>
      <p:grpSpPr>
        <a:xfrm>
          <a:off x="0" y="0"/>
          <a:ext cx="0" cy="0"/>
          <a:chOff x="0" y="0"/>
          <a:chExt cx="0" cy="0"/>
        </a:xfrm>
      </p:grpSpPr>
      <p:sp>
        <p:nvSpPr>
          <p:cNvPr id="56" name="Shape 56"/>
          <p:cNvSpPr txBox="1"/>
          <p:nvPr>
            <p:ph idx="10" type="dt"/>
          </p:nvPr>
        </p:nvSpPr>
        <p:spPr>
          <a:xfrm>
            <a:off x="5791200" y="6203667"/>
            <a:ext cx="2590800" cy="384048"/>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57" name="Shape 57"/>
          <p:cNvSpPr txBox="1"/>
          <p:nvPr>
            <p:ph idx="11" type="ftr"/>
          </p:nvPr>
        </p:nvSpPr>
        <p:spPr>
          <a:xfrm>
            <a:off x="2133600" y="6203667"/>
            <a:ext cx="3581400" cy="384048"/>
          </a:xfrm>
          <a:prstGeom prst="rect">
            <a:avLst/>
          </a:prstGeom>
          <a:noFill/>
          <a:ln>
            <a:noFill/>
          </a:ln>
        </p:spPr>
        <p:txBody>
          <a:bodyPr anchorCtr="0" anchor="ctr" bIns="91425" lIns="91425" rIns="91425" wrap="square" tIns="91425"/>
          <a:lstStyle>
            <a:lvl1pPr indent="0" lvl="0" marL="0" marR="0" rtl="0" algn="r">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58" name="Shape 58"/>
          <p:cNvSpPr txBox="1"/>
          <p:nvPr>
            <p:ph idx="12" type="sldNum"/>
          </p:nvPr>
        </p:nvSpPr>
        <p:spPr>
          <a:xfrm>
            <a:off x="8410575" y="6181531"/>
            <a:ext cx="609600" cy="457200"/>
          </a:xfrm>
          <a:prstGeom prst="rect">
            <a:avLst/>
          </a:prstGeom>
          <a:noFill/>
          <a:ln>
            <a:noFill/>
          </a:ln>
        </p:spPr>
        <p:txBody>
          <a:bodyPr anchorCtr="0" anchor="ctr" bIns="0" lIns="0" rIns="0" wrap="square"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
        <p:nvSpPr>
          <p:cNvPr id="59" name="Shape 59"/>
          <p:cNvSpPr txBox="1"/>
          <p:nvPr>
            <p:ph type="title"/>
          </p:nvPr>
        </p:nvSpPr>
        <p:spPr>
          <a:xfrm>
            <a:off x="685800" y="3505200"/>
            <a:ext cx="7924800" cy="1371600"/>
          </a:xfrm>
          <a:prstGeom prst="rect">
            <a:avLst/>
          </a:prstGeom>
          <a:noFill/>
          <a:ln>
            <a:noFill/>
          </a:ln>
        </p:spPr>
        <p:txBody>
          <a:bodyPr anchorCtr="0" anchor="b" bIns="91425" lIns="91425" rIns="91425" wrap="square" tIns="91425"/>
          <a:lstStyle>
            <a:lvl1pPr indent="0" lvl="0" marL="0" marR="0" rtl="0" algn="l">
              <a:spcBef>
                <a:spcPts val="0"/>
              </a:spcBef>
              <a:buClr>
                <a:srgbClr val="F9F9F9"/>
              </a:buClr>
              <a:buSzPct val="29166"/>
              <a:buFont typeface="Constantia"/>
              <a:buNone/>
              <a:defRPr b="0" i="0" sz="4800" u="none" cap="none" strike="noStrike">
                <a:solidFill>
                  <a:srgbClr val="F9F9F9"/>
                </a:solidFill>
                <a:latin typeface="Constantia"/>
                <a:ea typeface="Constantia"/>
                <a:cs typeface="Constantia"/>
                <a:sym typeface="Constanti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60" name="Shape 60"/>
          <p:cNvSpPr txBox="1"/>
          <p:nvPr>
            <p:ph idx="1" type="body"/>
          </p:nvPr>
        </p:nvSpPr>
        <p:spPr>
          <a:xfrm>
            <a:off x="685800" y="4958864"/>
            <a:ext cx="7924800" cy="984736"/>
          </a:xfrm>
          <a:prstGeom prst="rect">
            <a:avLst/>
          </a:prstGeom>
          <a:noFill/>
          <a:ln>
            <a:noFill/>
          </a:ln>
        </p:spPr>
        <p:txBody>
          <a:bodyPr anchorCtr="0" anchor="t" bIns="91425" lIns="91425" rIns="91425" wrap="square" tIns="91425"/>
          <a:lstStyle>
            <a:lvl1pPr indent="0" lvl="0" marL="0" marR="0" rtl="0" algn="l">
              <a:spcBef>
                <a:spcPts val="600"/>
              </a:spcBef>
              <a:buClr>
                <a:schemeClr val="accent2"/>
              </a:buClr>
              <a:buSzPct val="110500"/>
              <a:buFont typeface="Noto Sans Symbols"/>
              <a:buNone/>
              <a:defRPr b="0" i="0" sz="2000" u="none" cap="none" strike="noStrike">
                <a:solidFill>
                  <a:schemeClr val="lt2"/>
                </a:solidFill>
                <a:latin typeface="Constantia"/>
                <a:ea typeface="Constantia"/>
                <a:cs typeface="Constantia"/>
                <a:sym typeface="Constantia"/>
              </a:defRPr>
            </a:lvl1pPr>
            <a:lvl2pPr indent="-284480" lvl="1" marL="640080" marR="0" rtl="0" algn="l">
              <a:spcBef>
                <a:spcPts val="300"/>
              </a:spcBef>
              <a:buClr>
                <a:srgbClr val="D58F3E"/>
              </a:buClr>
              <a:buSzPct val="113333"/>
              <a:buFont typeface="Noto Sans Symbols"/>
              <a:buNone/>
              <a:defRPr b="0" i="0" sz="1800" u="none" cap="none" strike="noStrike">
                <a:solidFill>
                  <a:schemeClr val="lt1"/>
                </a:solidFill>
                <a:latin typeface="Constantia"/>
                <a:ea typeface="Constantia"/>
                <a:cs typeface="Constantia"/>
                <a:sym typeface="Constantia"/>
              </a:defRPr>
            </a:lvl2pPr>
            <a:lvl3pPr indent="-231139" lvl="2" marL="1005839" marR="0" rtl="0" algn="l">
              <a:spcBef>
                <a:spcPts val="300"/>
              </a:spcBef>
              <a:buClr>
                <a:srgbClr val="B17733"/>
              </a:buClr>
              <a:buSzPct val="111562"/>
              <a:buFont typeface="Noto Sans Symbols"/>
              <a:buNone/>
              <a:defRPr b="0" i="0" sz="1600" u="none" cap="none" strike="noStrike">
                <a:solidFill>
                  <a:schemeClr val="lt1"/>
                </a:solidFill>
                <a:latin typeface="Constantia"/>
                <a:ea typeface="Constantia"/>
                <a:cs typeface="Constantia"/>
                <a:sym typeface="Constantia"/>
              </a:defRPr>
            </a:lvl3pPr>
            <a:lvl4pPr indent="-238760" lvl="3" marL="1280160" marR="0" rtl="0" algn="l">
              <a:spcBef>
                <a:spcPts val="300"/>
              </a:spcBef>
              <a:buClr>
                <a:srgbClr val="D58F3E"/>
              </a:buClr>
              <a:buSzPct val="115357"/>
              <a:buFont typeface="Noto Sans Symbols"/>
              <a:buNone/>
              <a:defRPr b="0" i="0" sz="1400" u="none" cap="none" strike="noStrike">
                <a:solidFill>
                  <a:schemeClr val="lt1"/>
                </a:solidFill>
                <a:latin typeface="Constantia"/>
                <a:ea typeface="Constantia"/>
                <a:cs typeface="Constantia"/>
                <a:sym typeface="Constantia"/>
              </a:defRPr>
            </a:lvl4pPr>
            <a:lvl5pPr indent="-233680" lvl="4" marL="1554480" marR="0" rtl="0" algn="l">
              <a:spcBef>
                <a:spcPts val="340"/>
              </a:spcBef>
              <a:buClr>
                <a:srgbClr val="D58F3E"/>
              </a:buClr>
              <a:buSzPct val="97142"/>
              <a:buFont typeface="Noto Sans Symbols"/>
              <a:buNone/>
              <a:defRPr b="0" i="0" sz="14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cxnSp>
        <p:nvCxnSpPr>
          <p:cNvPr id="61" name="Shape 61"/>
          <p:cNvCxnSpPr/>
          <p:nvPr/>
        </p:nvCxnSpPr>
        <p:spPr>
          <a:xfrm>
            <a:off x="685800" y="4916992"/>
            <a:ext cx="7924800" cy="4301"/>
          </a:xfrm>
          <a:prstGeom prst="straightConnector1">
            <a:avLst/>
          </a:prstGeom>
          <a:noFill/>
          <a:ln cap="flat" cmpd="sng" w="9525">
            <a:solidFill>
              <a:srgbClr val="E9E9E8"/>
            </a:solidFill>
            <a:prstDash val="solid"/>
            <a:round/>
            <a:headEnd len="med" w="med" type="none"/>
            <a:tailEnd len="med" w="med" type="none"/>
          </a:ln>
          <a:effectLst>
            <a:outerShdw blurRad="31750" rotWithShape="0" algn="tl">
              <a:srgbClr val="000000">
                <a:alpha val="54901"/>
              </a:srgbClr>
            </a:outerShdw>
          </a:effectLst>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objTx">
  <p:cSld name="Content with Caption">
    <p:spTree>
      <p:nvGrpSpPr>
        <p:cNvPr id="62" name="Shape 62"/>
        <p:cNvGrpSpPr/>
        <p:nvPr/>
      </p:nvGrpSpPr>
      <p:grpSpPr>
        <a:xfrm>
          <a:off x="0" y="0"/>
          <a:ext cx="0" cy="0"/>
          <a:chOff x="0" y="0"/>
          <a:chExt cx="0" cy="0"/>
        </a:xfrm>
      </p:grpSpPr>
      <p:sp>
        <p:nvSpPr>
          <p:cNvPr id="63" name="Shape 63"/>
          <p:cNvSpPr txBox="1"/>
          <p:nvPr>
            <p:ph idx="1" type="body"/>
          </p:nvPr>
        </p:nvSpPr>
        <p:spPr>
          <a:xfrm>
            <a:off x="457200" y="457200"/>
            <a:ext cx="6248400" cy="5715000"/>
          </a:xfrm>
          <a:prstGeom prst="rect">
            <a:avLst/>
          </a:prstGeom>
          <a:noFill/>
          <a:ln>
            <a:noFill/>
          </a:ln>
        </p:spPr>
        <p:txBody>
          <a:bodyPr anchorCtr="0" anchor="t" bIns="91425" lIns="91425" rIns="91425" wrap="square"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64" name="Shape 64"/>
          <p:cNvSpPr txBox="1"/>
          <p:nvPr>
            <p:ph idx="2" type="body"/>
          </p:nvPr>
        </p:nvSpPr>
        <p:spPr>
          <a:xfrm>
            <a:off x="6781800" y="1600200"/>
            <a:ext cx="1984248" cy="3733800"/>
          </a:xfrm>
          <a:prstGeom prst="rect">
            <a:avLst/>
          </a:prstGeom>
          <a:noFill/>
          <a:ln>
            <a:noFill/>
          </a:ln>
        </p:spPr>
        <p:txBody>
          <a:bodyPr anchorCtr="0" anchor="t" bIns="91425" lIns="91425" rIns="91425" wrap="square" tIns="91425"/>
          <a:lstStyle>
            <a:lvl1pPr indent="0" lvl="0" marL="0" marR="0" rtl="0" algn="l">
              <a:lnSpc>
                <a:spcPct val="125000"/>
              </a:lnSpc>
              <a:spcBef>
                <a:spcPts val="600"/>
              </a:spcBef>
              <a:spcAft>
                <a:spcPts val="1000"/>
              </a:spcAft>
              <a:buClr>
                <a:schemeClr val="accent2"/>
              </a:buClr>
              <a:buSzPct val="138125"/>
              <a:buFont typeface="Noto Sans Symbols"/>
              <a:buNone/>
              <a:defRPr b="0" i="0" sz="1600" u="none" cap="none" strike="noStrike">
                <a:solidFill>
                  <a:schemeClr val="lt2"/>
                </a:solidFill>
                <a:latin typeface="Constantia"/>
                <a:ea typeface="Constantia"/>
                <a:cs typeface="Constantia"/>
                <a:sym typeface="Constantia"/>
              </a:defRPr>
            </a:lvl1pPr>
            <a:lvl2pPr indent="-284480" lvl="1" marL="640080" marR="0" rtl="0" algn="l">
              <a:spcBef>
                <a:spcPts val="300"/>
              </a:spcBef>
              <a:buClr>
                <a:srgbClr val="D58F3E"/>
              </a:buClr>
              <a:buSzPct val="170000"/>
              <a:buFont typeface="Noto Sans Symbols"/>
              <a:buNone/>
              <a:defRPr b="0" i="0" sz="1200" u="none" cap="none" strike="noStrike">
                <a:solidFill>
                  <a:schemeClr val="lt2"/>
                </a:solidFill>
                <a:latin typeface="Constantia"/>
                <a:ea typeface="Constantia"/>
                <a:cs typeface="Constantia"/>
                <a:sym typeface="Constantia"/>
              </a:defRPr>
            </a:lvl2pPr>
            <a:lvl3pPr indent="-231139" lvl="2" marL="1005839" marR="0" rtl="0" algn="l">
              <a:spcBef>
                <a:spcPts val="300"/>
              </a:spcBef>
              <a:buClr>
                <a:srgbClr val="B17733"/>
              </a:buClr>
              <a:buSzPct val="178500"/>
              <a:buFont typeface="Noto Sans Symbols"/>
              <a:buNone/>
              <a:defRPr b="0" i="0" sz="1000" u="none" cap="none" strike="noStrike">
                <a:solidFill>
                  <a:schemeClr val="lt1"/>
                </a:solidFill>
                <a:latin typeface="Constantia"/>
                <a:ea typeface="Constantia"/>
                <a:cs typeface="Constantia"/>
                <a:sym typeface="Constantia"/>
              </a:defRPr>
            </a:lvl3pPr>
            <a:lvl4pPr indent="-238760" lvl="3" marL="1280160" marR="0" rtl="0" algn="l">
              <a:spcBef>
                <a:spcPts val="300"/>
              </a:spcBef>
              <a:buClr>
                <a:srgbClr val="D58F3E"/>
              </a:buClr>
              <a:buSzPct val="179444"/>
              <a:buFont typeface="Noto Sans Symbols"/>
              <a:buNone/>
              <a:defRPr b="0" i="0" sz="900" u="none" cap="none" strike="noStrike">
                <a:solidFill>
                  <a:schemeClr val="lt1"/>
                </a:solidFill>
                <a:latin typeface="Constantia"/>
                <a:ea typeface="Constantia"/>
                <a:cs typeface="Constantia"/>
                <a:sym typeface="Constantia"/>
              </a:defRPr>
            </a:lvl4pPr>
            <a:lvl5pPr indent="-233680" lvl="4" marL="1554480" marR="0" rtl="0" algn="l">
              <a:spcBef>
                <a:spcPts val="340"/>
              </a:spcBef>
              <a:buClr>
                <a:srgbClr val="D58F3E"/>
              </a:buClr>
              <a:buSzPct val="151111"/>
              <a:buFont typeface="Noto Sans Symbols"/>
              <a:buNone/>
              <a:defRPr b="0" i="0" sz="9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65" name="Shape 65"/>
          <p:cNvSpPr txBox="1"/>
          <p:nvPr>
            <p:ph type="title"/>
          </p:nvPr>
        </p:nvSpPr>
        <p:spPr>
          <a:xfrm>
            <a:off x="6781800" y="457200"/>
            <a:ext cx="1981200" cy="1066800"/>
          </a:xfrm>
          <a:prstGeom prst="rect">
            <a:avLst/>
          </a:prstGeom>
          <a:noFill/>
          <a:ln>
            <a:noFill/>
          </a:ln>
        </p:spPr>
        <p:txBody>
          <a:bodyPr anchorCtr="0" anchor="b" bIns="91425" lIns="91425" rIns="91425" wrap="square" tIns="91425"/>
          <a:lstStyle>
            <a:lvl1pPr indent="0" lvl="0" marL="0" marR="0" rtl="0" algn="l">
              <a:spcBef>
                <a:spcPts val="0"/>
              </a:spcBef>
              <a:buClr>
                <a:schemeClr val="lt2"/>
              </a:buClr>
              <a:buSzPct val="77777"/>
              <a:buFont typeface="Constantia"/>
              <a:buNone/>
              <a:defRPr b="1" i="0" sz="1800" u="none" cap="none" strike="noStrike">
                <a:solidFill>
                  <a:schemeClr val="lt2"/>
                </a:solidFill>
                <a:latin typeface="Constantia"/>
                <a:ea typeface="Constantia"/>
                <a:cs typeface="Constantia"/>
                <a:sym typeface="Constanti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
        <p:nvSpPr>
          <p:cNvPr id="66" name="Shape 66"/>
          <p:cNvSpPr txBox="1"/>
          <p:nvPr>
            <p:ph idx="10" type="dt"/>
          </p:nvPr>
        </p:nvSpPr>
        <p:spPr>
          <a:xfrm>
            <a:off x="5791200" y="6203667"/>
            <a:ext cx="2590800" cy="384048"/>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67" name="Shape 67"/>
          <p:cNvSpPr txBox="1"/>
          <p:nvPr>
            <p:ph idx="12" type="sldNum"/>
          </p:nvPr>
        </p:nvSpPr>
        <p:spPr>
          <a:xfrm>
            <a:off x="8410575" y="6181531"/>
            <a:ext cx="609600" cy="457200"/>
          </a:xfrm>
          <a:prstGeom prst="rect">
            <a:avLst/>
          </a:prstGeom>
          <a:noFill/>
          <a:ln>
            <a:noFill/>
          </a:ln>
        </p:spPr>
        <p:txBody>
          <a:bodyPr anchorCtr="0" anchor="ctr" bIns="0" lIns="0" rIns="0" wrap="square"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
        <p:nvSpPr>
          <p:cNvPr id="68" name="Shape 68"/>
          <p:cNvSpPr txBox="1"/>
          <p:nvPr>
            <p:ph idx="11" type="ftr"/>
          </p:nvPr>
        </p:nvSpPr>
        <p:spPr>
          <a:xfrm>
            <a:off x="2133600" y="6203667"/>
            <a:ext cx="3581400" cy="384048"/>
          </a:xfrm>
          <a:prstGeom prst="rect">
            <a:avLst/>
          </a:prstGeom>
          <a:noFill/>
          <a:ln>
            <a:noFill/>
          </a:ln>
        </p:spPr>
        <p:txBody>
          <a:bodyPr anchorCtr="0" anchor="ctr" bIns="91425" lIns="91425" rIns="91425" wrap="square" tIns="91425"/>
          <a:lstStyle>
            <a:lvl1pPr indent="0" lvl="0" marL="0" marR="0" rtl="0" algn="r">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69" name="Shape 69"/>
        <p:cNvGrpSpPr/>
        <p:nvPr/>
      </p:nvGrpSpPr>
      <p:grpSpPr>
        <a:xfrm>
          <a:off x="0" y="0"/>
          <a:ext cx="0" cy="0"/>
          <a:chOff x="0" y="0"/>
          <a:chExt cx="0" cy="0"/>
        </a:xfrm>
      </p:grpSpPr>
      <p:sp>
        <p:nvSpPr>
          <p:cNvPr id="70" name="Shape 70"/>
          <p:cNvSpPr txBox="1"/>
          <p:nvPr>
            <p:ph idx="10" type="dt"/>
          </p:nvPr>
        </p:nvSpPr>
        <p:spPr>
          <a:xfrm>
            <a:off x="5791200" y="6203667"/>
            <a:ext cx="2590800" cy="384048"/>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71" name="Shape 71"/>
          <p:cNvSpPr txBox="1"/>
          <p:nvPr>
            <p:ph idx="11" type="ftr"/>
          </p:nvPr>
        </p:nvSpPr>
        <p:spPr>
          <a:xfrm>
            <a:off x="2133600" y="6203667"/>
            <a:ext cx="3581400" cy="384048"/>
          </a:xfrm>
          <a:prstGeom prst="rect">
            <a:avLst/>
          </a:prstGeom>
          <a:noFill/>
          <a:ln>
            <a:noFill/>
          </a:ln>
        </p:spPr>
        <p:txBody>
          <a:bodyPr anchorCtr="0" anchor="ctr" bIns="91425" lIns="91425" rIns="91425" wrap="square" tIns="91425"/>
          <a:lstStyle>
            <a:lvl1pPr indent="0" lvl="0" marL="0" marR="0" rtl="0" algn="r">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72" name="Shape 72"/>
          <p:cNvSpPr txBox="1"/>
          <p:nvPr>
            <p:ph idx="12" type="sldNum"/>
          </p:nvPr>
        </p:nvSpPr>
        <p:spPr>
          <a:xfrm>
            <a:off x="8410575" y="6181531"/>
            <a:ext cx="609600" cy="457200"/>
          </a:xfrm>
          <a:prstGeom prst="rect">
            <a:avLst/>
          </a:prstGeom>
          <a:noFill/>
          <a:ln>
            <a:noFill/>
          </a:ln>
        </p:spPr>
        <p:txBody>
          <a:bodyPr anchorCtr="0" anchor="ctr" bIns="0" lIns="0" rIns="0" wrap="square"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
        <p:nvSpPr>
          <p:cNvPr id="73" name="Shape 73"/>
          <p:cNvSpPr txBox="1"/>
          <p:nvPr>
            <p:ph type="title"/>
          </p:nvPr>
        </p:nvSpPr>
        <p:spPr>
          <a:xfrm>
            <a:off x="457200" y="152400"/>
            <a:ext cx="8229600" cy="1219200"/>
          </a:xfrm>
          <a:prstGeom prst="rect">
            <a:avLst/>
          </a:prstGeom>
          <a:noFill/>
          <a:ln>
            <a:noFill/>
          </a:ln>
        </p:spPr>
        <p:txBody>
          <a:bodyPr anchorCtr="0" anchor="b" bIns="91425" lIns="91425" rIns="91425" wrap="square" tIns="91425"/>
          <a:lstStyle>
            <a:lvl1pPr indent="0" lvl="0" marL="0" marR="0" rtl="0" algn="l">
              <a:spcBef>
                <a:spcPts val="0"/>
              </a:spcBef>
              <a:buClr>
                <a:srgbClr val="F9F9F9"/>
              </a:buClr>
              <a:buSzPct val="33333"/>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74" name="Shape 74"/>
        <p:cNvGrpSpPr/>
        <p:nvPr/>
      </p:nvGrpSpPr>
      <p:grpSpPr>
        <a:xfrm>
          <a:off x="0" y="0"/>
          <a:ext cx="0" cy="0"/>
          <a:chOff x="0" y="0"/>
          <a:chExt cx="0" cy="0"/>
        </a:xfrm>
      </p:grpSpPr>
      <p:sp>
        <p:nvSpPr>
          <p:cNvPr id="75" name="Shape 75"/>
          <p:cNvSpPr txBox="1"/>
          <p:nvPr>
            <p:ph idx="10" type="dt"/>
          </p:nvPr>
        </p:nvSpPr>
        <p:spPr>
          <a:xfrm>
            <a:off x="5791200" y="6203667"/>
            <a:ext cx="2590800" cy="384048"/>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76" name="Shape 76"/>
          <p:cNvSpPr txBox="1"/>
          <p:nvPr>
            <p:ph idx="11" type="ftr"/>
          </p:nvPr>
        </p:nvSpPr>
        <p:spPr>
          <a:xfrm>
            <a:off x="2133600" y="6203667"/>
            <a:ext cx="3581400" cy="384048"/>
          </a:xfrm>
          <a:prstGeom prst="rect">
            <a:avLst/>
          </a:prstGeom>
          <a:noFill/>
          <a:ln>
            <a:noFill/>
          </a:ln>
        </p:spPr>
        <p:txBody>
          <a:bodyPr anchorCtr="0" anchor="ctr" bIns="91425" lIns="91425" rIns="91425" wrap="square" tIns="91425"/>
          <a:lstStyle>
            <a:lvl1pPr indent="0" lvl="0" marL="0" marR="0" rtl="0" algn="r">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77" name="Shape 77"/>
          <p:cNvSpPr txBox="1"/>
          <p:nvPr>
            <p:ph idx="12" type="sldNum"/>
          </p:nvPr>
        </p:nvSpPr>
        <p:spPr>
          <a:xfrm>
            <a:off x="8410575" y="6181531"/>
            <a:ext cx="609600" cy="457200"/>
          </a:xfrm>
          <a:prstGeom prst="rect">
            <a:avLst/>
          </a:prstGeom>
          <a:noFill/>
          <a:ln>
            <a:noFill/>
          </a:ln>
        </p:spPr>
        <p:txBody>
          <a:bodyPr anchorCtr="0" anchor="ctr" bIns="0" lIns="0" rIns="0" wrap="square"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idx="1" type="body"/>
          </p:nvPr>
        </p:nvSpPr>
        <p:spPr>
          <a:xfrm>
            <a:off x="457200" y="1447800"/>
            <a:ext cx="8229600" cy="4678363"/>
          </a:xfrm>
          <a:prstGeom prst="rect">
            <a:avLst/>
          </a:prstGeom>
          <a:noFill/>
          <a:ln>
            <a:noFill/>
          </a:ln>
        </p:spPr>
        <p:txBody>
          <a:bodyPr anchorCtr="0" anchor="t" bIns="91425" lIns="91425" rIns="91425" wrap="square"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11" name="Shape 11"/>
          <p:cNvSpPr txBox="1"/>
          <p:nvPr>
            <p:ph idx="10" type="dt"/>
          </p:nvPr>
        </p:nvSpPr>
        <p:spPr>
          <a:xfrm>
            <a:off x="5791200" y="6203667"/>
            <a:ext cx="2590800" cy="384048"/>
          </a:xfrm>
          <a:prstGeom prst="rect">
            <a:avLst/>
          </a:prstGeom>
          <a:noFill/>
          <a:ln>
            <a:noFill/>
          </a:ln>
        </p:spPr>
        <p:txBody>
          <a:bodyPr anchorCtr="0" anchor="ctr" bIns="91425" lIns="91425" rIns="91425" wrap="square" tIns="91425"/>
          <a:lstStyle>
            <a:lvl1pPr indent="0" lvl="0" marL="0" marR="0" rtl="0" algn="l">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12" name="Shape 12"/>
          <p:cNvSpPr txBox="1"/>
          <p:nvPr>
            <p:ph idx="11" type="ftr"/>
          </p:nvPr>
        </p:nvSpPr>
        <p:spPr>
          <a:xfrm>
            <a:off x="2133600" y="6203667"/>
            <a:ext cx="3581400" cy="384048"/>
          </a:xfrm>
          <a:prstGeom prst="rect">
            <a:avLst/>
          </a:prstGeom>
          <a:noFill/>
          <a:ln>
            <a:noFill/>
          </a:ln>
        </p:spPr>
        <p:txBody>
          <a:bodyPr anchorCtr="0" anchor="ctr" bIns="91425" lIns="91425" rIns="91425" wrap="square" tIns="91425"/>
          <a:lstStyle>
            <a:lvl1pPr indent="0" lvl="0" marL="0" marR="0" rtl="0" algn="r">
              <a:spcBef>
                <a:spcPts val="0"/>
              </a:spcBef>
              <a:buSzPct val="116666"/>
              <a:buNone/>
              <a:defRPr b="0" i="0" sz="1200" u="none" cap="none" strike="noStrike">
                <a:solidFill>
                  <a:schemeClr val="lt2"/>
                </a:solidFill>
                <a:latin typeface="Constantia"/>
                <a:ea typeface="Constantia"/>
                <a:cs typeface="Constantia"/>
                <a:sym typeface="Constantia"/>
              </a:defRPr>
            </a:lvl1pPr>
            <a:lvl2pPr indent="0" lvl="1" marL="457200" marR="0" rtl="0" algn="l">
              <a:spcBef>
                <a:spcPts val="0"/>
              </a:spcBef>
              <a:buSzPct val="77777"/>
              <a:buNone/>
              <a:defRPr b="0" i="0" sz="1800" u="none" cap="none" strike="noStrike">
                <a:solidFill>
                  <a:schemeClr val="lt1"/>
                </a:solidFill>
                <a:latin typeface="Constantia"/>
                <a:ea typeface="Constantia"/>
                <a:cs typeface="Constantia"/>
                <a:sym typeface="Constantia"/>
              </a:defRPr>
            </a:lvl2pPr>
            <a:lvl3pPr indent="0" lvl="2" marL="914400" marR="0" rtl="0" algn="l">
              <a:spcBef>
                <a:spcPts val="0"/>
              </a:spcBef>
              <a:buSzPct val="77777"/>
              <a:buNone/>
              <a:defRPr b="0" i="0" sz="1800" u="none" cap="none" strike="noStrike">
                <a:solidFill>
                  <a:schemeClr val="lt1"/>
                </a:solidFill>
                <a:latin typeface="Constantia"/>
                <a:ea typeface="Constantia"/>
                <a:cs typeface="Constantia"/>
                <a:sym typeface="Constantia"/>
              </a:defRPr>
            </a:lvl3pPr>
            <a:lvl4pPr indent="0" lvl="3" marL="1371600" marR="0" rtl="0" algn="l">
              <a:spcBef>
                <a:spcPts val="0"/>
              </a:spcBef>
              <a:buSzPct val="77777"/>
              <a:buNone/>
              <a:defRPr b="0" i="0" sz="1800" u="none" cap="none" strike="noStrike">
                <a:solidFill>
                  <a:schemeClr val="lt1"/>
                </a:solidFill>
                <a:latin typeface="Constantia"/>
                <a:ea typeface="Constantia"/>
                <a:cs typeface="Constantia"/>
                <a:sym typeface="Constantia"/>
              </a:defRPr>
            </a:lvl4pPr>
            <a:lvl5pPr indent="0" lvl="4" marL="1828800" marR="0" rtl="0" algn="l">
              <a:spcBef>
                <a:spcPts val="0"/>
              </a:spcBef>
              <a:buSzPct val="77777"/>
              <a:buNone/>
              <a:defRPr b="0" i="0" sz="1800" u="none" cap="none" strike="noStrike">
                <a:solidFill>
                  <a:schemeClr val="lt1"/>
                </a:solidFill>
                <a:latin typeface="Constantia"/>
                <a:ea typeface="Constantia"/>
                <a:cs typeface="Constantia"/>
                <a:sym typeface="Constantia"/>
              </a:defRPr>
            </a:lvl5pPr>
            <a:lvl6pPr indent="0" lvl="5" marL="2286000" marR="0" rtl="0" algn="l">
              <a:spcBef>
                <a:spcPts val="0"/>
              </a:spcBef>
              <a:buSzPct val="77777"/>
              <a:buNone/>
              <a:defRPr b="0" i="0" sz="1800" u="none" cap="none" strike="noStrike">
                <a:solidFill>
                  <a:schemeClr val="lt1"/>
                </a:solidFill>
                <a:latin typeface="Constantia"/>
                <a:ea typeface="Constantia"/>
                <a:cs typeface="Constantia"/>
                <a:sym typeface="Constantia"/>
              </a:defRPr>
            </a:lvl6pPr>
            <a:lvl7pPr indent="0" lvl="6" marL="2743200" marR="0" rtl="0" algn="l">
              <a:spcBef>
                <a:spcPts val="0"/>
              </a:spcBef>
              <a:buSzPct val="77777"/>
              <a:buNone/>
              <a:defRPr b="0" i="0" sz="1800" u="none" cap="none" strike="noStrike">
                <a:solidFill>
                  <a:schemeClr val="lt1"/>
                </a:solidFill>
                <a:latin typeface="Constantia"/>
                <a:ea typeface="Constantia"/>
                <a:cs typeface="Constantia"/>
                <a:sym typeface="Constantia"/>
              </a:defRPr>
            </a:lvl7pPr>
            <a:lvl8pPr indent="0" lvl="7" marL="3200400" marR="0" rtl="0" algn="l">
              <a:spcBef>
                <a:spcPts val="0"/>
              </a:spcBef>
              <a:buSzPct val="77777"/>
              <a:buNone/>
              <a:defRPr b="0" i="0" sz="1800" u="none" cap="none" strike="noStrike">
                <a:solidFill>
                  <a:schemeClr val="lt1"/>
                </a:solidFill>
                <a:latin typeface="Constantia"/>
                <a:ea typeface="Constantia"/>
                <a:cs typeface="Constantia"/>
                <a:sym typeface="Constantia"/>
              </a:defRPr>
            </a:lvl8pPr>
            <a:lvl9pPr indent="0" lvl="8" marL="3657600" marR="0" rtl="0" algn="l">
              <a:spcBef>
                <a:spcPts val="0"/>
              </a:spcBef>
              <a:buSzPct val="77777"/>
              <a:buNone/>
              <a:defRPr b="0" i="0" sz="1800" u="none" cap="none" strike="noStrike">
                <a:solidFill>
                  <a:schemeClr val="lt1"/>
                </a:solidFill>
                <a:latin typeface="Constantia"/>
                <a:ea typeface="Constantia"/>
                <a:cs typeface="Constantia"/>
                <a:sym typeface="Constantia"/>
              </a:defRPr>
            </a:lvl9pPr>
          </a:lstStyle>
          <a:p/>
        </p:txBody>
      </p:sp>
      <p:sp>
        <p:nvSpPr>
          <p:cNvPr id="13" name="Shape 13"/>
          <p:cNvSpPr txBox="1"/>
          <p:nvPr>
            <p:ph idx="12" type="sldNum"/>
          </p:nvPr>
        </p:nvSpPr>
        <p:spPr>
          <a:xfrm>
            <a:off x="8410575" y="6181531"/>
            <a:ext cx="609600" cy="457200"/>
          </a:xfrm>
          <a:prstGeom prst="rect">
            <a:avLst/>
          </a:prstGeom>
          <a:noFill/>
          <a:ln>
            <a:noFill/>
          </a:ln>
        </p:spPr>
        <p:txBody>
          <a:bodyPr anchorCtr="0" anchor="ctr" bIns="0" lIns="0" rIns="0" wrap="square" tIns="0">
            <a:noAutofit/>
          </a:bodyPr>
          <a:lstStyle/>
          <a:p>
            <a:pPr indent="0" lvl="0" marL="0" marR="0" rtl="0" algn="ctr">
              <a:spcBef>
                <a:spcPts val="0"/>
              </a:spcBef>
              <a:buSzPct val="25000"/>
              <a:buNone/>
            </a:pPr>
            <a:fld id="{00000000-1234-1234-1234-123412341234}" type="slidenum">
              <a:rPr b="0" i="0" lang="en-US" sz="1600" u="none" cap="none" strike="noStrike">
                <a:solidFill>
                  <a:schemeClr val="lt2"/>
                </a:solidFill>
                <a:latin typeface="Constantia"/>
                <a:ea typeface="Constantia"/>
                <a:cs typeface="Constantia"/>
                <a:sym typeface="Constantia"/>
              </a:rPr>
              <a:t>‹#›</a:t>
            </a:fld>
          </a:p>
        </p:txBody>
      </p:sp>
      <p:sp>
        <p:nvSpPr>
          <p:cNvPr id="14" name="Shape 14"/>
          <p:cNvSpPr txBox="1"/>
          <p:nvPr>
            <p:ph type="title"/>
          </p:nvPr>
        </p:nvSpPr>
        <p:spPr>
          <a:xfrm>
            <a:off x="457200" y="152400"/>
            <a:ext cx="8229600" cy="1219200"/>
          </a:xfrm>
          <a:prstGeom prst="rect">
            <a:avLst/>
          </a:prstGeom>
          <a:noFill/>
          <a:ln>
            <a:noFill/>
          </a:ln>
        </p:spPr>
        <p:txBody>
          <a:bodyPr anchorCtr="0" anchor="b" bIns="91425" lIns="91425" rIns="91425" wrap="square" tIns="91425"/>
          <a:lstStyle>
            <a:lvl1pPr indent="0" lvl="0" marL="0" marR="0" rtl="0" algn="l">
              <a:spcBef>
                <a:spcPts val="0"/>
              </a:spcBef>
              <a:buClr>
                <a:srgbClr val="F9F9F9"/>
              </a:buClr>
              <a:buSzPct val="33333"/>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SzPct val="77777"/>
              <a:buNone/>
              <a:defRPr sz="1800"/>
            </a:lvl2pPr>
            <a:lvl3pPr indent="0" lvl="2">
              <a:spcBef>
                <a:spcPts val="0"/>
              </a:spcBef>
              <a:buSzPct val="77777"/>
              <a:buNone/>
              <a:defRPr sz="1800"/>
            </a:lvl3pPr>
            <a:lvl4pPr indent="0" lvl="3">
              <a:spcBef>
                <a:spcPts val="0"/>
              </a:spcBef>
              <a:buSzPct val="77777"/>
              <a:buNone/>
              <a:defRPr sz="1800"/>
            </a:lvl4pPr>
            <a:lvl5pPr indent="0" lvl="4">
              <a:spcBef>
                <a:spcPts val="0"/>
              </a:spcBef>
              <a:buSzPct val="77777"/>
              <a:buNone/>
              <a:defRPr sz="1800"/>
            </a:lvl5pPr>
            <a:lvl6pPr indent="0" lvl="5">
              <a:spcBef>
                <a:spcPts val="0"/>
              </a:spcBef>
              <a:buSzPct val="77777"/>
              <a:buNone/>
              <a:defRPr sz="1800"/>
            </a:lvl6pPr>
            <a:lvl7pPr indent="0" lvl="6">
              <a:spcBef>
                <a:spcPts val="0"/>
              </a:spcBef>
              <a:buSzPct val="77777"/>
              <a:buNone/>
              <a:defRPr sz="1800"/>
            </a:lvl7pPr>
            <a:lvl8pPr indent="0" lvl="7">
              <a:spcBef>
                <a:spcPts val="0"/>
              </a:spcBef>
              <a:buSzPct val="77777"/>
              <a:buNone/>
              <a:defRPr sz="1800"/>
            </a:lvl8pPr>
            <a:lvl9pPr indent="0" lvl="8">
              <a:spcBef>
                <a:spcPts val="0"/>
              </a:spcBef>
              <a:buSzPct val="77777"/>
              <a:buNone/>
              <a:defRPr sz="1800"/>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www.youtube.com/watch?v=vAMZQlAQAyQ" TargetMode="Externa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2.gif"/><Relationship Id="rId4" Type="http://schemas.openxmlformats.org/officeDocument/2006/relationships/hyperlink" Target="http://www.youtube.com/watch?v=n13fnQcw4Rc" TargetMode="External"/><Relationship Id="rId5" Type="http://schemas.openxmlformats.org/officeDocument/2006/relationships/hyperlink" Target="https://www.youtube.com/watch?v=MaCSfk464v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8.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gif"/><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upload.wikimedia.org/wikipedia/commons/9/9e/Northwest-territory-usa-1787.png"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idx="1" type="subTitle"/>
          </p:nvPr>
        </p:nvSpPr>
        <p:spPr>
          <a:xfrm>
            <a:off x="685800" y="2895600"/>
            <a:ext cx="7620000" cy="804204"/>
          </a:xfrm>
          <a:prstGeom prst="rect">
            <a:avLst/>
          </a:prstGeom>
          <a:noFill/>
          <a:ln>
            <a:noFill/>
          </a:ln>
        </p:spPr>
        <p:txBody>
          <a:bodyPr anchorCtr="0" anchor="t" bIns="45700" lIns="91425" rIns="91425" wrap="square" tIns="45700">
            <a:noAutofit/>
          </a:bodyPr>
          <a:lstStyle/>
          <a:p>
            <a:pPr indent="0" lvl="0" marL="0" marR="0" rtl="0" algn="ctr">
              <a:spcBef>
                <a:spcPts val="0"/>
              </a:spcBef>
              <a:buClr>
                <a:schemeClr val="accent2"/>
              </a:buClr>
              <a:buSzPct val="25000"/>
              <a:buFont typeface="Noto Sans Symbols"/>
              <a:buNone/>
            </a:pPr>
            <a:r>
              <a:rPr b="1" i="0" lang="en-US" sz="2800" u="none" cap="none" strike="noStrike">
                <a:solidFill>
                  <a:schemeClr val="lt2"/>
                </a:solidFill>
                <a:latin typeface="Georgia"/>
                <a:ea typeface="Georgia"/>
                <a:cs typeface="Georgia"/>
                <a:sym typeface="Georgia"/>
              </a:rPr>
              <a:t>Topic: Manifest Destiny in the U.S.A</a:t>
            </a:r>
            <a:r>
              <a:rPr b="1" i="0" lang="en-US" sz="2200" u="none" cap="none" strike="noStrike">
                <a:solidFill>
                  <a:schemeClr val="lt2"/>
                </a:solidFill>
                <a:latin typeface="Georgia"/>
                <a:ea typeface="Georgia"/>
                <a:cs typeface="Georgia"/>
                <a:sym typeface="Georgia"/>
              </a:rPr>
              <a:t>.</a:t>
            </a:r>
          </a:p>
        </p:txBody>
      </p:sp>
      <p:sp>
        <p:nvSpPr>
          <p:cNvPr id="95" name="Shape 95"/>
          <p:cNvSpPr txBox="1"/>
          <p:nvPr>
            <p:ph type="ctrTitle"/>
          </p:nvPr>
        </p:nvSpPr>
        <p:spPr>
          <a:xfrm>
            <a:off x="381000" y="1614268"/>
            <a:ext cx="8610600" cy="900332"/>
          </a:xfrm>
          <a:prstGeom prst="rect">
            <a:avLst/>
          </a:prstGeom>
          <a:noFill/>
          <a:ln>
            <a:noFill/>
          </a:ln>
        </p:spPr>
        <p:txBody>
          <a:bodyPr anchorCtr="0" anchor="b" bIns="45700" lIns="91425" rIns="91425" wrap="square" tIns="45700">
            <a:noAutofit/>
          </a:bodyPr>
          <a:lstStyle/>
          <a:p>
            <a:pPr indent="0" lvl="0" marL="0" marR="0" rtl="0" algn="l">
              <a:spcBef>
                <a:spcPts val="0"/>
              </a:spcBef>
              <a:buClr>
                <a:srgbClr val="F9F9F9"/>
              </a:buClr>
              <a:buSzPct val="25000"/>
              <a:buFont typeface="Georgia"/>
              <a:buNone/>
            </a:pPr>
            <a:r>
              <a:rPr b="0" i="0" lang="en-US" sz="7200" u="none" cap="none" strike="noStrike">
                <a:solidFill>
                  <a:srgbClr val="F9F9F9"/>
                </a:solidFill>
                <a:latin typeface="Georgia"/>
                <a:ea typeface="Georgia"/>
                <a:cs typeface="Georgia"/>
                <a:sym typeface="Georgia"/>
              </a:rPr>
              <a:t>Because </a:t>
            </a:r>
            <a:br>
              <a:rPr b="0" i="0" lang="en-US" sz="7200" u="none" cap="none" strike="noStrike">
                <a:solidFill>
                  <a:srgbClr val="F9F9F9"/>
                </a:solidFill>
                <a:latin typeface="Georgia"/>
                <a:ea typeface="Georgia"/>
                <a:cs typeface="Georgia"/>
                <a:sym typeface="Georgia"/>
              </a:rPr>
            </a:br>
            <a:r>
              <a:rPr b="0" i="0" lang="en-US" sz="7200" u="none" cap="none" strike="noStrike">
                <a:solidFill>
                  <a:srgbClr val="F9F9F9"/>
                </a:solidFill>
                <a:latin typeface="Georgia"/>
                <a:ea typeface="Georgia"/>
                <a:cs typeface="Georgia"/>
                <a:sym typeface="Georgia"/>
              </a:rPr>
              <a:t>We Said So…</a:t>
            </a:r>
          </a:p>
        </p:txBody>
      </p:sp>
      <p:pic>
        <p:nvPicPr>
          <p:cNvPr descr="manifest-destinybig2.jpg" id="96" name="Shape 96"/>
          <p:cNvPicPr preferRelativeResize="0"/>
          <p:nvPr/>
        </p:nvPicPr>
        <p:blipFill rotWithShape="1">
          <a:blip r:embed="rId3">
            <a:alphaModFix/>
          </a:blip>
          <a:srcRect b="0" l="0" r="0" t="0"/>
          <a:stretch/>
        </p:blipFill>
        <p:spPr>
          <a:xfrm>
            <a:off x="3124200" y="3756546"/>
            <a:ext cx="2906735" cy="25299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descr="AmericanProgress_gast.jpg" id="158" name="Shape 158"/>
          <p:cNvPicPr preferRelativeResize="0"/>
          <p:nvPr>
            <p:ph idx="2" type="pic"/>
          </p:nvPr>
        </p:nvPicPr>
        <p:blipFill rotWithShape="1">
          <a:blip r:embed="rId3">
            <a:alphaModFix/>
          </a:blip>
          <a:srcRect b="0" l="9800" r="9800" t="0"/>
          <a:stretch/>
        </p:blipFill>
        <p:spPr>
          <a:xfrm>
            <a:off x="457200" y="762000"/>
            <a:ext cx="6019800" cy="5562600"/>
          </a:xfrm>
          <a:prstGeom prst="rect">
            <a:avLst/>
          </a:prstGeom>
          <a:solidFill>
            <a:srgbClr val="FFFDEB"/>
          </a:solidFill>
          <a:ln>
            <a:noFill/>
          </a:ln>
          <a:effectLst>
            <a:outerShdw blurRad="292100" rotWithShape="0" algn="tl" dir="2700000" dist="139700">
              <a:srgbClr val="333333">
                <a:alpha val="64705"/>
              </a:srgbClr>
            </a:outerShdw>
          </a:effectLst>
        </p:spPr>
      </p:pic>
      <p:sp>
        <p:nvSpPr>
          <p:cNvPr id="159" name="Shape 159"/>
          <p:cNvSpPr txBox="1"/>
          <p:nvPr>
            <p:ph idx="1" type="body"/>
          </p:nvPr>
        </p:nvSpPr>
        <p:spPr>
          <a:xfrm>
            <a:off x="6705600" y="762000"/>
            <a:ext cx="2057400" cy="4419600"/>
          </a:xfrm>
          <a:prstGeom prst="rect">
            <a:avLst/>
          </a:prstGeom>
          <a:noFill/>
          <a:ln>
            <a:noFill/>
          </a:ln>
        </p:spPr>
        <p:txBody>
          <a:bodyPr anchorCtr="0" anchor="t" bIns="45700" lIns="91425" rIns="91425" wrap="square" tIns="45700">
            <a:noAutofit/>
          </a:bodyPr>
          <a:lstStyle/>
          <a:p>
            <a:pPr indent="0" lvl="0" marL="0" marR="0" rtl="0" algn="l">
              <a:lnSpc>
                <a:spcPct val="125000"/>
              </a:lnSpc>
              <a:spcBef>
                <a:spcPts val="0"/>
              </a:spcBef>
              <a:spcAft>
                <a:spcPts val="0"/>
              </a:spcAft>
              <a:buClr>
                <a:schemeClr val="accent2"/>
              </a:buClr>
              <a:buSzPct val="25000"/>
              <a:buFont typeface="Noto Sans Symbols"/>
              <a:buNone/>
            </a:pPr>
            <a:r>
              <a:rPr b="1" i="1" lang="en-US" sz="3600" u="sng" cap="none" strike="noStrike">
                <a:solidFill>
                  <a:schemeClr val="accent2"/>
                </a:solidFill>
                <a:latin typeface="Constantia"/>
                <a:ea typeface="Constantia"/>
                <a:cs typeface="Constantia"/>
                <a:sym typeface="Constantia"/>
              </a:rPr>
              <a:t>Left Side</a:t>
            </a:r>
          </a:p>
          <a:p>
            <a:pPr indent="0" lvl="0" marL="0" marR="0" rtl="0" algn="l">
              <a:lnSpc>
                <a:spcPct val="125000"/>
              </a:lnSpc>
              <a:spcBef>
                <a:spcPts val="1600"/>
              </a:spcBef>
              <a:spcAft>
                <a:spcPts val="0"/>
              </a:spcAft>
              <a:buClr>
                <a:schemeClr val="accent2"/>
              </a:buClr>
              <a:buSzPct val="25000"/>
              <a:buFont typeface="Noto Sans Symbols"/>
              <a:buNone/>
            </a:pPr>
            <a:r>
              <a:rPr b="0" i="0" lang="en-US" sz="2000" u="none" cap="none" strike="noStrike">
                <a:solidFill>
                  <a:schemeClr val="lt1"/>
                </a:solidFill>
                <a:latin typeface="Constantia"/>
                <a:ea typeface="Constantia"/>
                <a:cs typeface="Constantia"/>
                <a:sym typeface="Constantia"/>
              </a:rPr>
              <a:t>Below the picture list a minimum of </a:t>
            </a:r>
            <a:r>
              <a:rPr b="1" i="1" lang="en-US" sz="2000" u="none" cap="none" strike="noStrike">
                <a:solidFill>
                  <a:schemeClr val="lt1"/>
                </a:solidFill>
                <a:latin typeface="Constantia"/>
                <a:ea typeface="Constantia"/>
                <a:cs typeface="Constantia"/>
                <a:sym typeface="Constantia"/>
              </a:rPr>
              <a:t>5 things </a:t>
            </a:r>
            <a:r>
              <a:rPr b="0" i="0" lang="en-US" sz="2000" u="none" cap="none" strike="noStrike">
                <a:solidFill>
                  <a:schemeClr val="lt1"/>
                </a:solidFill>
                <a:latin typeface="Constantia"/>
                <a:ea typeface="Constantia"/>
                <a:cs typeface="Constantia"/>
                <a:sym typeface="Constantia"/>
              </a:rPr>
              <a:t>you see going on in this picture.</a:t>
            </a:r>
          </a:p>
        </p:txBody>
      </p:sp>
      <p:sp>
        <p:nvSpPr>
          <p:cNvPr id="160" name="Shape 160"/>
          <p:cNvSpPr txBox="1"/>
          <p:nvPr>
            <p:ph type="title"/>
          </p:nvPr>
        </p:nvSpPr>
        <p:spPr>
          <a:xfrm>
            <a:off x="457200" y="762000"/>
            <a:ext cx="2209800" cy="858672"/>
          </a:xfrm>
          <a:prstGeom prst="rect">
            <a:avLst/>
          </a:prstGeom>
          <a:noFill/>
          <a:ln>
            <a:noFill/>
          </a:ln>
        </p:spPr>
        <p:txBody>
          <a:bodyPr anchorCtr="0" anchor="b" bIns="45700" lIns="91425" rIns="91425" wrap="square" tIns="91425">
            <a:noAutofit/>
          </a:bodyPr>
          <a:lstStyle/>
          <a:p>
            <a:pPr indent="0" lvl="0" marL="0" marR="0" rtl="0" algn="ctr">
              <a:spcBef>
                <a:spcPts val="0"/>
              </a:spcBef>
              <a:buClr>
                <a:schemeClr val="lt2"/>
              </a:buClr>
              <a:buSzPct val="25000"/>
              <a:buFont typeface="Constantia"/>
              <a:buNone/>
            </a:pPr>
            <a:r>
              <a:rPr b="1" i="0" lang="en-US" sz="1800" u="none" cap="none" strike="noStrike">
                <a:solidFill>
                  <a:schemeClr val="lt2"/>
                </a:solidFill>
                <a:latin typeface="Constantia"/>
                <a:ea typeface="Constantia"/>
                <a:cs typeface="Constantia"/>
                <a:sym typeface="Constantia"/>
              </a:rPr>
              <a:t>American Progress (1872)</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descr="AmericanProgress_gast.jpg" id="165" name="Shape 165"/>
          <p:cNvPicPr preferRelativeResize="0"/>
          <p:nvPr>
            <p:ph idx="2" type="pic"/>
          </p:nvPr>
        </p:nvPicPr>
        <p:blipFill rotWithShape="1">
          <a:blip r:embed="rId3">
            <a:alphaModFix/>
          </a:blip>
          <a:srcRect b="0" l="9800" r="9800" t="0"/>
          <a:stretch/>
        </p:blipFill>
        <p:spPr>
          <a:xfrm>
            <a:off x="457200" y="762000"/>
            <a:ext cx="6019800" cy="5562600"/>
          </a:xfrm>
          <a:prstGeom prst="rect">
            <a:avLst/>
          </a:prstGeom>
          <a:solidFill>
            <a:srgbClr val="FFFDEB"/>
          </a:solidFill>
          <a:ln>
            <a:noFill/>
          </a:ln>
          <a:effectLst>
            <a:outerShdw blurRad="292100" rotWithShape="0" algn="tl" dir="2700000" dist="139700">
              <a:srgbClr val="333333">
                <a:alpha val="64705"/>
              </a:srgbClr>
            </a:outerShdw>
          </a:effectLst>
        </p:spPr>
      </p:pic>
      <p:sp>
        <p:nvSpPr>
          <p:cNvPr id="166" name="Shape 166"/>
          <p:cNvSpPr txBox="1"/>
          <p:nvPr>
            <p:ph idx="1" type="body"/>
          </p:nvPr>
        </p:nvSpPr>
        <p:spPr>
          <a:xfrm>
            <a:off x="6553200" y="762000"/>
            <a:ext cx="2438400" cy="4419600"/>
          </a:xfrm>
          <a:prstGeom prst="rect">
            <a:avLst/>
          </a:prstGeom>
          <a:noFill/>
          <a:ln>
            <a:noFill/>
          </a:ln>
        </p:spPr>
        <p:txBody>
          <a:bodyPr anchorCtr="0" anchor="t" bIns="45700" lIns="91425" rIns="91425" wrap="square" tIns="45700">
            <a:noAutofit/>
          </a:bodyPr>
          <a:lstStyle/>
          <a:p>
            <a:pPr indent="0" lvl="0" marL="0" marR="0" rtl="0" algn="l">
              <a:lnSpc>
                <a:spcPct val="125000"/>
              </a:lnSpc>
              <a:spcBef>
                <a:spcPts val="0"/>
              </a:spcBef>
              <a:spcAft>
                <a:spcPts val="0"/>
              </a:spcAft>
              <a:buClr>
                <a:schemeClr val="accent2"/>
              </a:buClr>
              <a:buSzPct val="25000"/>
              <a:buFont typeface="Noto Sans Symbols"/>
              <a:buNone/>
            </a:pPr>
            <a:r>
              <a:rPr b="1" i="1" lang="en-US" sz="3600" u="sng" cap="none" strike="noStrike">
                <a:solidFill>
                  <a:schemeClr val="accent2"/>
                </a:solidFill>
                <a:latin typeface="Constantia"/>
                <a:ea typeface="Constantia"/>
                <a:cs typeface="Constantia"/>
                <a:sym typeface="Constantia"/>
              </a:rPr>
              <a:t>Left Side</a:t>
            </a:r>
          </a:p>
          <a:p>
            <a:pPr indent="0" lvl="0" marL="0" marR="0" rtl="0" algn="l">
              <a:lnSpc>
                <a:spcPct val="125000"/>
              </a:lnSpc>
              <a:spcBef>
                <a:spcPts val="1600"/>
              </a:spcBef>
              <a:spcAft>
                <a:spcPts val="0"/>
              </a:spcAft>
              <a:buClr>
                <a:schemeClr val="lt1"/>
              </a:buClr>
              <a:buSzPct val="25000"/>
              <a:buFont typeface="Noto Sans Symbols"/>
              <a:buNone/>
            </a:pPr>
            <a:r>
              <a:rPr b="0" i="0" lang="en-US" sz="2000" u="none" cap="none" strike="noStrike">
                <a:solidFill>
                  <a:schemeClr val="lt1"/>
                </a:solidFill>
                <a:latin typeface="Constantia"/>
                <a:ea typeface="Constantia"/>
                <a:cs typeface="Constantia"/>
                <a:sym typeface="Constantia"/>
              </a:rPr>
              <a:t>How do you think this picture reflects the idea of Manifest Destiny?</a:t>
            </a:r>
          </a:p>
        </p:txBody>
      </p:sp>
      <p:sp>
        <p:nvSpPr>
          <p:cNvPr id="167" name="Shape 167"/>
          <p:cNvSpPr txBox="1"/>
          <p:nvPr>
            <p:ph type="title"/>
          </p:nvPr>
        </p:nvSpPr>
        <p:spPr>
          <a:xfrm>
            <a:off x="457200" y="762000"/>
            <a:ext cx="2209800" cy="858672"/>
          </a:xfrm>
          <a:prstGeom prst="rect">
            <a:avLst/>
          </a:prstGeom>
          <a:noFill/>
          <a:ln>
            <a:noFill/>
          </a:ln>
        </p:spPr>
        <p:txBody>
          <a:bodyPr anchorCtr="0" anchor="b" bIns="45700" lIns="91425" rIns="91425" wrap="square" tIns="91425">
            <a:noAutofit/>
          </a:bodyPr>
          <a:lstStyle/>
          <a:p>
            <a:pPr indent="0" lvl="0" marL="0" marR="0" rtl="0" algn="ctr">
              <a:spcBef>
                <a:spcPts val="0"/>
              </a:spcBef>
              <a:buClr>
                <a:schemeClr val="lt2"/>
              </a:buClr>
              <a:buSzPct val="25000"/>
              <a:buFont typeface="Constantia"/>
              <a:buNone/>
            </a:pPr>
            <a:r>
              <a:rPr b="1" i="0" lang="en-US" sz="1800" u="none" cap="none" strike="noStrike">
                <a:solidFill>
                  <a:schemeClr val="lt2"/>
                </a:solidFill>
                <a:latin typeface="Constantia"/>
                <a:ea typeface="Constantia"/>
                <a:cs typeface="Constantia"/>
                <a:sym typeface="Constantia"/>
              </a:rPr>
              <a:t>American Progress (1872)</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idx="1" type="body"/>
          </p:nvPr>
        </p:nvSpPr>
        <p:spPr>
          <a:xfrm>
            <a:off x="457200" y="1524000"/>
            <a:ext cx="8229600" cy="4572000"/>
          </a:xfrm>
          <a:prstGeom prst="rect">
            <a:avLst/>
          </a:prstGeom>
          <a:noFill/>
          <a:ln>
            <a:noFill/>
          </a:ln>
        </p:spPr>
        <p:txBody>
          <a:bodyPr anchorCtr="0" anchor="t" bIns="45700" lIns="91425" rIns="91425" wrap="square" tIns="45700">
            <a:noAutofit/>
          </a:bodyPr>
          <a:lstStyle/>
          <a:p>
            <a:pPr indent="-274320" lvl="0" marL="274320" marR="0" rtl="0" algn="l">
              <a:lnSpc>
                <a:spcPct val="90000"/>
              </a:lnSpc>
              <a:spcBef>
                <a:spcPts val="0"/>
              </a:spcBef>
              <a:spcAft>
                <a:spcPts val="0"/>
              </a:spcAft>
              <a:buClr>
                <a:schemeClr val="accent2"/>
              </a:buClr>
              <a:buSzPct val="85000"/>
              <a:buFont typeface="Noto Sans Symbols"/>
              <a:buChar char="●"/>
            </a:pPr>
            <a:r>
              <a:rPr b="0" i="0" lang="en-US" sz="2800" u="none" cap="none" strike="noStrike">
                <a:solidFill>
                  <a:schemeClr val="lt1"/>
                </a:solidFill>
                <a:latin typeface="Georgia"/>
                <a:ea typeface="Georgia"/>
                <a:cs typeface="Georgia"/>
                <a:sym typeface="Georgia"/>
              </a:rPr>
              <a:t>1818: </a:t>
            </a:r>
            <a:r>
              <a:rPr b="0" i="0" lang="en-US" sz="2800" u="sng" cap="none" strike="noStrike">
                <a:solidFill>
                  <a:srgbClr val="C00000"/>
                </a:solidFill>
                <a:latin typeface="Georgia"/>
                <a:ea typeface="Georgia"/>
                <a:cs typeface="Georgia"/>
                <a:sym typeface="Georgia"/>
              </a:rPr>
              <a:t>problem:</a:t>
            </a:r>
            <a:r>
              <a:rPr b="0" i="0" lang="en-US" sz="2800" u="none" cap="none" strike="noStrike">
                <a:solidFill>
                  <a:srgbClr val="C00000"/>
                </a:solidFill>
                <a:latin typeface="Georgia"/>
                <a:ea typeface="Georgia"/>
                <a:cs typeface="Georgia"/>
                <a:sym typeface="Georgia"/>
              </a:rPr>
              <a:t> </a:t>
            </a:r>
            <a:r>
              <a:rPr b="0" i="0" lang="en-US" sz="2800" u="none" cap="none" strike="noStrike">
                <a:solidFill>
                  <a:schemeClr val="lt1"/>
                </a:solidFill>
                <a:latin typeface="Georgia"/>
                <a:ea typeface="Georgia"/>
                <a:cs typeface="Georgia"/>
                <a:sym typeface="Georgia"/>
              </a:rPr>
              <a:t>admitting new states to the union</a:t>
            </a:r>
          </a:p>
          <a:p>
            <a:pPr indent="-284480" lvl="1" marL="640080" marR="0" rtl="0" algn="l">
              <a:lnSpc>
                <a:spcPct val="90000"/>
              </a:lnSpc>
              <a:spcBef>
                <a:spcPts val="300"/>
              </a:spcBef>
              <a:spcAft>
                <a:spcPts val="0"/>
              </a:spcAft>
              <a:buClr>
                <a:srgbClr val="D58F3E"/>
              </a:buClr>
              <a:buSzPct val="85000"/>
              <a:buFont typeface="Noto Sans Symbols"/>
              <a:buChar char="●"/>
            </a:pPr>
            <a:r>
              <a:rPr b="0" i="0" lang="en-US" sz="2400" u="none" cap="none" strike="noStrike">
                <a:solidFill>
                  <a:schemeClr val="lt2"/>
                </a:solidFill>
                <a:latin typeface="Georgia"/>
                <a:ea typeface="Georgia"/>
                <a:cs typeface="Georgia"/>
                <a:sym typeface="Georgia"/>
              </a:rPr>
              <a:t>10 free states &amp; 10 slave states</a:t>
            </a:r>
          </a:p>
          <a:p>
            <a:pPr indent="-231139" lvl="2" marL="1005839" marR="0" rtl="0" algn="l">
              <a:lnSpc>
                <a:spcPct val="90000"/>
              </a:lnSpc>
              <a:spcBef>
                <a:spcPts val="300"/>
              </a:spcBef>
              <a:spcAft>
                <a:spcPts val="0"/>
              </a:spcAft>
              <a:buClr>
                <a:srgbClr val="B17733"/>
              </a:buClr>
              <a:buSzPct val="85000"/>
              <a:buFont typeface="Noto Sans Symbols"/>
              <a:buChar char="●"/>
            </a:pPr>
            <a:r>
              <a:rPr b="0" i="0" lang="en-US" sz="2100" u="none" cap="none" strike="noStrike">
                <a:solidFill>
                  <a:schemeClr val="lt1"/>
                </a:solidFill>
                <a:latin typeface="Georgia"/>
                <a:ea typeface="Georgia"/>
                <a:cs typeface="Georgia"/>
                <a:sym typeface="Georgia"/>
              </a:rPr>
              <a:t>need to keep the balance in the Congress</a:t>
            </a:r>
          </a:p>
          <a:p>
            <a:pPr indent="-274320" lvl="0" marL="274320" marR="0" rtl="0" algn="l">
              <a:lnSpc>
                <a:spcPct val="90000"/>
              </a:lnSpc>
              <a:spcBef>
                <a:spcPts val="600"/>
              </a:spcBef>
              <a:spcAft>
                <a:spcPts val="0"/>
              </a:spcAft>
              <a:buClr>
                <a:schemeClr val="accent2"/>
              </a:buClr>
              <a:buSzPct val="85000"/>
              <a:buFont typeface="Noto Sans Symbols"/>
              <a:buChar char="●"/>
            </a:pPr>
            <a:r>
              <a:rPr b="0" i="0" lang="en-US" sz="2800" u="none" cap="none" strike="noStrike">
                <a:solidFill>
                  <a:schemeClr val="lt1"/>
                </a:solidFill>
                <a:latin typeface="Georgia"/>
                <a:ea typeface="Georgia"/>
                <a:cs typeface="Georgia"/>
                <a:sym typeface="Georgia"/>
              </a:rPr>
              <a:t>1820: </a:t>
            </a:r>
            <a:r>
              <a:rPr b="0" i="0" lang="en-US" sz="2800" u="sng" cap="none" strike="noStrike">
                <a:solidFill>
                  <a:srgbClr val="008000"/>
                </a:solidFill>
                <a:latin typeface="Georgia"/>
                <a:ea typeface="Georgia"/>
                <a:cs typeface="Georgia"/>
                <a:sym typeface="Georgia"/>
              </a:rPr>
              <a:t>solution:</a:t>
            </a:r>
          </a:p>
          <a:p>
            <a:pPr indent="-467360" lvl="1" marL="822960" marR="0" rtl="0" algn="l">
              <a:lnSpc>
                <a:spcPct val="90000"/>
              </a:lnSpc>
              <a:spcBef>
                <a:spcPts val="300"/>
              </a:spcBef>
              <a:spcAft>
                <a:spcPts val="0"/>
              </a:spcAft>
              <a:buClr>
                <a:srgbClr val="D58F3E"/>
              </a:buClr>
              <a:buSzPct val="85000"/>
              <a:buFont typeface="Constantia"/>
              <a:buAutoNum type="arabicPeriod"/>
            </a:pPr>
            <a:r>
              <a:rPr b="0" i="0" lang="en-US" sz="2400" u="none" cap="none" strike="noStrike">
                <a:solidFill>
                  <a:schemeClr val="lt2"/>
                </a:solidFill>
                <a:latin typeface="Georgia"/>
                <a:ea typeface="Georgia"/>
                <a:cs typeface="Georgia"/>
                <a:sym typeface="Georgia"/>
              </a:rPr>
              <a:t>Maine admitted as a free state</a:t>
            </a:r>
          </a:p>
          <a:p>
            <a:pPr indent="-467360" lvl="1" marL="822960" marR="0" rtl="0" algn="l">
              <a:lnSpc>
                <a:spcPct val="90000"/>
              </a:lnSpc>
              <a:spcBef>
                <a:spcPts val="300"/>
              </a:spcBef>
              <a:spcAft>
                <a:spcPts val="0"/>
              </a:spcAft>
              <a:buClr>
                <a:srgbClr val="D58F3E"/>
              </a:buClr>
              <a:buSzPct val="85000"/>
              <a:buFont typeface="Constantia"/>
              <a:buAutoNum type="arabicPeriod"/>
            </a:pPr>
            <a:r>
              <a:rPr b="0" i="0" lang="en-US" sz="2400" u="none" cap="none" strike="noStrike">
                <a:solidFill>
                  <a:schemeClr val="lt2"/>
                </a:solidFill>
                <a:latin typeface="Georgia"/>
                <a:ea typeface="Georgia"/>
                <a:cs typeface="Georgia"/>
                <a:sym typeface="Georgia"/>
              </a:rPr>
              <a:t>Missouri admitted as a slave state</a:t>
            </a:r>
          </a:p>
          <a:p>
            <a:pPr indent="-467360" lvl="1" marL="822960" marR="0" rtl="0" algn="l">
              <a:lnSpc>
                <a:spcPct val="90000"/>
              </a:lnSpc>
              <a:spcBef>
                <a:spcPts val="300"/>
              </a:spcBef>
              <a:spcAft>
                <a:spcPts val="0"/>
              </a:spcAft>
              <a:buClr>
                <a:srgbClr val="D58F3E"/>
              </a:buClr>
              <a:buSzPct val="85000"/>
              <a:buFont typeface="Constantia"/>
              <a:buAutoNum type="arabicPeriod"/>
            </a:pPr>
            <a:r>
              <a:rPr b="0" i="0" lang="en-US" sz="2400" u="none" cap="none" strike="noStrike">
                <a:solidFill>
                  <a:schemeClr val="lt2"/>
                </a:solidFill>
                <a:latin typeface="Georgia"/>
                <a:ea typeface="Georgia"/>
                <a:cs typeface="Georgia"/>
                <a:sym typeface="Georgia"/>
              </a:rPr>
              <a:t>36 degrees 30’ N established</a:t>
            </a:r>
          </a:p>
          <a:p>
            <a:pPr indent="-231139" lvl="2" marL="1005839" marR="0" rtl="0" algn="l">
              <a:lnSpc>
                <a:spcPct val="90000"/>
              </a:lnSpc>
              <a:spcBef>
                <a:spcPts val="300"/>
              </a:spcBef>
              <a:spcAft>
                <a:spcPts val="0"/>
              </a:spcAft>
              <a:buClr>
                <a:srgbClr val="B17733"/>
              </a:buClr>
              <a:buSzPct val="85000"/>
              <a:buFont typeface="Noto Sans Symbols"/>
              <a:buChar char="●"/>
            </a:pPr>
            <a:r>
              <a:rPr b="0" i="0" lang="en-US" sz="2000" u="none" cap="none" strike="noStrike">
                <a:solidFill>
                  <a:schemeClr val="accent3"/>
                </a:solidFill>
                <a:latin typeface="Georgia"/>
                <a:ea typeface="Georgia"/>
                <a:cs typeface="Georgia"/>
                <a:sym typeface="Georgia"/>
              </a:rPr>
              <a:t>south: slave states</a:t>
            </a:r>
          </a:p>
          <a:p>
            <a:pPr indent="-231139" lvl="2" marL="1005839" marR="0" rtl="0" algn="l">
              <a:lnSpc>
                <a:spcPct val="90000"/>
              </a:lnSpc>
              <a:spcBef>
                <a:spcPts val="300"/>
              </a:spcBef>
              <a:spcAft>
                <a:spcPts val="0"/>
              </a:spcAft>
              <a:buClr>
                <a:srgbClr val="B17733"/>
              </a:buClr>
              <a:buSzPct val="85000"/>
              <a:buFont typeface="Noto Sans Symbols"/>
              <a:buChar char="●"/>
            </a:pPr>
            <a:r>
              <a:rPr b="0" i="0" lang="en-US" sz="2000" u="none" cap="none" strike="noStrike">
                <a:solidFill>
                  <a:schemeClr val="accent3"/>
                </a:solidFill>
                <a:latin typeface="Georgia"/>
                <a:ea typeface="Georgia"/>
                <a:cs typeface="Georgia"/>
                <a:sym typeface="Georgia"/>
              </a:rPr>
              <a:t>north: free states</a:t>
            </a:r>
          </a:p>
          <a:p>
            <a:pPr indent="-274320" lvl="0" marL="274320" marR="0" rtl="0" algn="l">
              <a:lnSpc>
                <a:spcPct val="90000"/>
              </a:lnSpc>
              <a:spcBef>
                <a:spcPts val="600"/>
              </a:spcBef>
              <a:spcAft>
                <a:spcPts val="0"/>
              </a:spcAft>
              <a:buClr>
                <a:schemeClr val="accent2"/>
              </a:buClr>
              <a:buSzPct val="85000"/>
              <a:buFont typeface="Noto Sans Symbols"/>
              <a:buChar char="●"/>
            </a:pPr>
            <a:r>
              <a:rPr b="1" i="0" lang="en-US" sz="2600" u="sng" cap="none" strike="noStrike">
                <a:solidFill>
                  <a:srgbClr val="002060"/>
                </a:solidFill>
                <a:latin typeface="Georgia"/>
                <a:ea typeface="Georgia"/>
                <a:cs typeface="Georgia"/>
                <a:sym typeface="Georgia"/>
              </a:rPr>
              <a:t>effect:</a:t>
            </a:r>
          </a:p>
          <a:p>
            <a:pPr indent="-284480" lvl="1" marL="640080" marR="0" rtl="0" algn="l">
              <a:lnSpc>
                <a:spcPct val="90000"/>
              </a:lnSpc>
              <a:spcBef>
                <a:spcPts val="300"/>
              </a:spcBef>
              <a:spcAft>
                <a:spcPts val="0"/>
              </a:spcAft>
              <a:buClr>
                <a:srgbClr val="D58F3E"/>
              </a:buClr>
              <a:buSzPct val="85000"/>
              <a:buFont typeface="Noto Sans Symbols"/>
              <a:buChar char="●"/>
            </a:pPr>
            <a:r>
              <a:rPr b="0" i="0" lang="en-US" sz="2400" u="none" cap="none" strike="noStrike">
                <a:solidFill>
                  <a:schemeClr val="lt2"/>
                </a:solidFill>
                <a:latin typeface="Georgia"/>
                <a:ea typeface="Georgia"/>
                <a:cs typeface="Georgia"/>
                <a:sym typeface="Georgia"/>
              </a:rPr>
              <a:t>kept the “peace”</a:t>
            </a:r>
          </a:p>
          <a:p>
            <a:pPr indent="-284480" lvl="1" marL="640080" marR="0" rtl="0" algn="l">
              <a:lnSpc>
                <a:spcPct val="90000"/>
              </a:lnSpc>
              <a:spcBef>
                <a:spcPts val="300"/>
              </a:spcBef>
              <a:buClr>
                <a:srgbClr val="D58F3E"/>
              </a:buClr>
              <a:buSzPct val="85000"/>
              <a:buFont typeface="Noto Sans Symbols"/>
              <a:buChar char="●"/>
            </a:pPr>
            <a:r>
              <a:rPr b="0" i="0" lang="en-US" sz="2400" u="none" cap="none" strike="noStrike">
                <a:solidFill>
                  <a:schemeClr val="lt2"/>
                </a:solidFill>
                <a:latin typeface="Georgia"/>
                <a:ea typeface="Georgia"/>
                <a:cs typeface="Georgia"/>
                <a:sym typeface="Georgia"/>
              </a:rPr>
              <a:t>continue to ignore the problem of slavery</a:t>
            </a:r>
          </a:p>
        </p:txBody>
      </p:sp>
      <p:sp>
        <p:nvSpPr>
          <p:cNvPr id="173" name="Shape 173"/>
          <p:cNvSpPr txBox="1"/>
          <p:nvPr>
            <p:ph type="title"/>
          </p:nvPr>
        </p:nvSpPr>
        <p:spPr>
          <a:xfrm>
            <a:off x="457200" y="152400"/>
            <a:ext cx="8229600" cy="1219200"/>
          </a:xfrm>
          <a:prstGeom prst="rect">
            <a:avLst/>
          </a:prstGeom>
          <a:noFill/>
          <a:ln>
            <a:noFill/>
          </a:ln>
        </p:spPr>
        <p:txBody>
          <a:bodyPr anchorCtr="0" anchor="b" bIns="45700" lIns="91425" rIns="91425" wrap="square" tIns="45700">
            <a:noAutofit/>
          </a:bodyPr>
          <a:lstStyle/>
          <a:p>
            <a:pPr indent="0" lvl="0" marL="0" marR="0" rtl="0" algn="l">
              <a:spcBef>
                <a:spcPts val="0"/>
              </a:spcBef>
              <a:buClr>
                <a:srgbClr val="F9F9F9"/>
              </a:buClr>
              <a:buSzPct val="25000"/>
              <a:buFont typeface="Georgia"/>
              <a:buNone/>
            </a:pPr>
            <a:r>
              <a:rPr b="0" i="0" lang="en-US" sz="4200" u="none" cap="none" strike="noStrike">
                <a:solidFill>
                  <a:srgbClr val="F9F9F9"/>
                </a:solidFill>
                <a:latin typeface="Georgia"/>
                <a:ea typeface="Georgia"/>
                <a:cs typeface="Georgia"/>
                <a:sym typeface="Georgia"/>
              </a:rPr>
              <a:t>Missouri Compromise,1820</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533400" y="0"/>
            <a:ext cx="8229600" cy="1219200"/>
          </a:xfrm>
          <a:prstGeom prst="rect">
            <a:avLst/>
          </a:prstGeom>
          <a:noFill/>
          <a:ln>
            <a:noFill/>
          </a:ln>
        </p:spPr>
        <p:txBody>
          <a:bodyPr anchorCtr="0" anchor="b" bIns="45700" lIns="91425" rIns="91425" wrap="square" tIns="45700">
            <a:noAutofit/>
          </a:bodyPr>
          <a:lstStyle/>
          <a:p>
            <a:pPr indent="0" lvl="0" marL="0" marR="0" rtl="0" algn="l">
              <a:spcBef>
                <a:spcPts val="0"/>
              </a:spcBef>
              <a:buClr>
                <a:srgbClr val="F9F9F9"/>
              </a:buClr>
              <a:buSzPct val="25000"/>
              <a:buFont typeface="Georgia"/>
              <a:buNone/>
            </a:pPr>
            <a:r>
              <a:rPr b="0" i="0" lang="en-US" sz="4200" u="none" cap="none" strike="noStrike">
                <a:solidFill>
                  <a:srgbClr val="F9F9F9"/>
                </a:solidFill>
                <a:latin typeface="Georgia"/>
                <a:ea typeface="Georgia"/>
                <a:cs typeface="Georgia"/>
                <a:sym typeface="Georgia"/>
              </a:rPr>
              <a:t>Monroe Doctrine, 1823</a:t>
            </a:r>
          </a:p>
        </p:txBody>
      </p:sp>
      <p:sp>
        <p:nvSpPr>
          <p:cNvPr id="179" name="Shape 179"/>
          <p:cNvSpPr txBox="1"/>
          <p:nvPr>
            <p:ph idx="1" type="body"/>
          </p:nvPr>
        </p:nvSpPr>
        <p:spPr>
          <a:xfrm>
            <a:off x="457200" y="1524000"/>
            <a:ext cx="4648200" cy="4572000"/>
          </a:xfrm>
          <a:prstGeom prst="rect">
            <a:avLst/>
          </a:prstGeom>
          <a:noFill/>
          <a:ln>
            <a:noFill/>
          </a:ln>
        </p:spPr>
        <p:txBody>
          <a:bodyPr anchorCtr="0" anchor="t" bIns="45700" lIns="91425" rIns="91425" wrap="square" tIns="45700">
            <a:noAutofit/>
          </a:bodyPr>
          <a:lstStyle/>
          <a:p>
            <a:pPr indent="-274320" lvl="0" marL="274320" marR="0" rtl="0" algn="l">
              <a:spcBef>
                <a:spcPts val="0"/>
              </a:spcBef>
              <a:spcAft>
                <a:spcPts val="0"/>
              </a:spcAft>
              <a:buClr>
                <a:schemeClr val="accent2"/>
              </a:buClr>
              <a:buSzPct val="85000"/>
              <a:buFont typeface="Noto Sans Symbols"/>
              <a:buChar char="●"/>
            </a:pPr>
            <a:r>
              <a:rPr b="0" i="0" lang="en-US" sz="2600" u="none" cap="none" strike="noStrike">
                <a:solidFill>
                  <a:schemeClr val="lt1"/>
                </a:solidFill>
                <a:latin typeface="Georgia"/>
                <a:ea typeface="Georgia"/>
                <a:cs typeface="Georgia"/>
                <a:sym typeface="Georgia"/>
              </a:rPr>
              <a:t>U.S. not allow Euro. nations to interfere in affairs in W. Hemisphere</a:t>
            </a:r>
          </a:p>
          <a:p>
            <a:pPr indent="-284480" lvl="1" marL="640080" marR="0" rtl="0" algn="l">
              <a:spcBef>
                <a:spcPts val="300"/>
              </a:spcBef>
              <a:spcAft>
                <a:spcPts val="0"/>
              </a:spcAft>
              <a:buClr>
                <a:srgbClr val="D58F3E"/>
              </a:buClr>
              <a:buSzPct val="85000"/>
              <a:buFont typeface="Noto Sans Symbols"/>
              <a:buChar char="●"/>
            </a:pPr>
            <a:r>
              <a:rPr b="0" i="0" lang="en-US" sz="2400" u="none" cap="none" strike="noStrike">
                <a:solidFill>
                  <a:schemeClr val="lt2"/>
                </a:solidFill>
                <a:latin typeface="Georgia"/>
                <a:ea typeface="Georgia"/>
                <a:cs typeface="Georgia"/>
                <a:sym typeface="Georgia"/>
              </a:rPr>
              <a:t>overthrowing newly independent nations</a:t>
            </a:r>
          </a:p>
          <a:p>
            <a:pPr indent="-274320" lvl="0" marL="274320" marR="0" rtl="0" algn="l">
              <a:spcBef>
                <a:spcPts val="600"/>
              </a:spcBef>
              <a:buClr>
                <a:schemeClr val="accent2"/>
              </a:buClr>
              <a:buSzPct val="85000"/>
              <a:buFont typeface="Noto Sans Symbols"/>
              <a:buChar char="●"/>
            </a:pPr>
            <a:r>
              <a:rPr b="0" i="0" lang="en-US" sz="2600" u="none" cap="none" strike="noStrike">
                <a:solidFill>
                  <a:schemeClr val="lt1"/>
                </a:solidFill>
                <a:latin typeface="Georgia"/>
                <a:ea typeface="Georgia"/>
                <a:cs typeface="Georgia"/>
                <a:sym typeface="Georgia"/>
              </a:rPr>
              <a:t>In return, U.S.A. stayed out of issues in E. Hemisphere</a:t>
            </a:r>
          </a:p>
        </p:txBody>
      </p:sp>
      <p:pic>
        <p:nvPicPr>
          <p:cNvPr descr="http://merln.ndu.edu/imgUploaded/americamap.jpg" id="180" name="Shape 180"/>
          <p:cNvPicPr preferRelativeResize="0"/>
          <p:nvPr/>
        </p:nvPicPr>
        <p:blipFill rotWithShape="1">
          <a:blip r:embed="rId3">
            <a:alphaModFix/>
          </a:blip>
          <a:srcRect b="0" l="0" r="0" t="0"/>
          <a:stretch/>
        </p:blipFill>
        <p:spPr>
          <a:xfrm>
            <a:off x="5257800" y="1371600"/>
            <a:ext cx="3341198" cy="5016627"/>
          </a:xfrm>
          <a:prstGeom prst="rect">
            <a:avLst/>
          </a:prstGeom>
          <a:noFill/>
          <a:ln cap="sq" cmpd="sng" w="190500">
            <a:solidFill>
              <a:srgbClr val="C8C6BD"/>
            </a:solidFill>
            <a:prstDash val="solid"/>
            <a:miter lim="800000"/>
            <a:headEnd len="med" w="med" type="none"/>
            <a:tailEnd len="med" w="med" type="none"/>
          </a:ln>
          <a:effectLst>
            <a:outerShdw blurRad="254000" rotWithShape="0" algn="bl">
              <a:srgbClr val="000000">
                <a:alpha val="42745"/>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685800" y="3505200"/>
            <a:ext cx="7924800" cy="1371600"/>
          </a:xfrm>
          <a:prstGeom prst="rect">
            <a:avLst/>
          </a:prstGeom>
          <a:noFill/>
          <a:ln>
            <a:noFill/>
          </a:ln>
        </p:spPr>
        <p:txBody>
          <a:bodyPr anchorCtr="0" anchor="b" bIns="45700" lIns="91425" rIns="91425" wrap="square" tIns="45700">
            <a:noAutofit/>
          </a:bodyPr>
          <a:lstStyle/>
          <a:p>
            <a:pPr indent="0" lvl="0" marL="0" marR="0" rtl="0" algn="l">
              <a:spcBef>
                <a:spcPts val="0"/>
              </a:spcBef>
              <a:buClr>
                <a:schemeClr val="accent2"/>
              </a:buClr>
              <a:buSzPct val="25000"/>
              <a:buFont typeface="Georgia"/>
              <a:buNone/>
            </a:pPr>
            <a:r>
              <a:rPr b="0" i="0" lang="en-US" sz="4800" u="none" cap="none" strike="noStrike">
                <a:solidFill>
                  <a:schemeClr val="accent2"/>
                </a:solidFill>
                <a:latin typeface="Georgia"/>
                <a:ea typeface="Georgia"/>
                <a:cs typeface="Georgia"/>
                <a:sym typeface="Georgia"/>
              </a:rPr>
              <a:t>Quickwrite</a:t>
            </a:r>
          </a:p>
        </p:txBody>
      </p:sp>
      <p:sp>
        <p:nvSpPr>
          <p:cNvPr id="186" name="Shape 186"/>
          <p:cNvSpPr txBox="1"/>
          <p:nvPr>
            <p:ph idx="1" type="body"/>
          </p:nvPr>
        </p:nvSpPr>
        <p:spPr>
          <a:xfrm>
            <a:off x="685800" y="4958864"/>
            <a:ext cx="7924800" cy="1518136"/>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accent2"/>
              </a:buClr>
              <a:buSzPct val="25000"/>
              <a:buFont typeface="Noto Sans Symbols"/>
              <a:buNone/>
            </a:pPr>
            <a:r>
              <a:rPr b="0" i="1" lang="en-US" sz="1850" u="none" cap="none" strike="noStrike">
                <a:solidFill>
                  <a:schemeClr val="lt2"/>
                </a:solidFill>
                <a:latin typeface="Constantia"/>
                <a:ea typeface="Constantia"/>
                <a:cs typeface="Constantia"/>
                <a:sym typeface="Constantia"/>
              </a:rPr>
              <a:t>If you moved to another country would you learn their language follow their religion and participate in their culture? Why?</a:t>
            </a:r>
          </a:p>
          <a:p>
            <a:pPr indent="0" lvl="0" marL="0" marR="0" rtl="0" algn="l">
              <a:spcBef>
                <a:spcPts val="600"/>
              </a:spcBef>
              <a:buClr>
                <a:schemeClr val="accent2"/>
              </a:buClr>
              <a:buSzPct val="25000"/>
              <a:buFont typeface="Noto Sans Symbols"/>
              <a:buNone/>
            </a:pPr>
            <a:r>
              <a:rPr b="0" i="1" lang="en-US" sz="1850" u="none" cap="none" strike="noStrike">
                <a:solidFill>
                  <a:schemeClr val="lt2"/>
                </a:solidFill>
                <a:latin typeface="Constantia"/>
                <a:ea typeface="Constantia"/>
                <a:cs typeface="Constantia"/>
                <a:sym typeface="Constantia"/>
              </a:rPr>
              <a:t>____________________________________________________________________________________________________________________</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457200" y="152400"/>
            <a:ext cx="8229600" cy="1219200"/>
          </a:xfrm>
          <a:prstGeom prst="rect">
            <a:avLst/>
          </a:prstGeom>
          <a:noFill/>
          <a:ln>
            <a:noFill/>
          </a:ln>
        </p:spPr>
        <p:txBody>
          <a:bodyPr anchorCtr="0" anchor="b" bIns="45700" lIns="91425" rIns="91425" wrap="square" tIns="45700">
            <a:noAutofit/>
          </a:bodyPr>
          <a:lstStyle/>
          <a:p>
            <a:pPr indent="0" lvl="0" marL="0" marR="0" rtl="0" algn="l">
              <a:spcBef>
                <a:spcPts val="0"/>
              </a:spcBef>
              <a:buClr>
                <a:srgbClr val="F9F9F9"/>
              </a:buClr>
              <a:buSzPct val="25000"/>
              <a:buFont typeface="Georgia"/>
              <a:buNone/>
            </a:pPr>
            <a:r>
              <a:rPr b="0" i="0" lang="en-US" sz="4200" u="none" cap="none" strike="noStrike">
                <a:solidFill>
                  <a:srgbClr val="F9F9F9"/>
                </a:solidFill>
                <a:latin typeface="Georgia"/>
                <a:ea typeface="Georgia"/>
                <a:cs typeface="Georgia"/>
                <a:sym typeface="Georgia"/>
              </a:rPr>
              <a:t>Expansion into Texas</a:t>
            </a:r>
          </a:p>
        </p:txBody>
      </p:sp>
      <p:sp>
        <p:nvSpPr>
          <p:cNvPr id="192" name="Shape 192"/>
          <p:cNvSpPr txBox="1"/>
          <p:nvPr>
            <p:ph idx="1" type="body"/>
          </p:nvPr>
        </p:nvSpPr>
        <p:spPr>
          <a:xfrm>
            <a:off x="152400" y="1524000"/>
            <a:ext cx="4876800" cy="4953000"/>
          </a:xfrm>
          <a:prstGeom prst="rect">
            <a:avLst/>
          </a:prstGeom>
          <a:noFill/>
          <a:ln>
            <a:noFill/>
          </a:ln>
        </p:spPr>
        <p:txBody>
          <a:bodyPr anchorCtr="0" anchor="t" bIns="45700" lIns="91425" rIns="91425" wrap="square" tIns="45700">
            <a:noAutofit/>
          </a:bodyPr>
          <a:lstStyle/>
          <a:p>
            <a:pPr indent="-274320" lvl="0" marL="274320" marR="0" rtl="0" algn="l">
              <a:spcBef>
                <a:spcPts val="0"/>
              </a:spcBef>
              <a:spcAft>
                <a:spcPts val="0"/>
              </a:spcAft>
              <a:buClr>
                <a:schemeClr val="accent2"/>
              </a:buClr>
              <a:buSzPct val="85000"/>
              <a:buFont typeface="Noto Sans Symbols"/>
              <a:buChar char="●"/>
            </a:pPr>
            <a:r>
              <a:rPr b="0" i="0" lang="en-US" sz="2400" u="none" cap="none" strike="noStrike">
                <a:solidFill>
                  <a:schemeClr val="lt1"/>
                </a:solidFill>
                <a:latin typeface="Georgia"/>
                <a:ea typeface="Georgia"/>
                <a:cs typeface="Georgia"/>
                <a:sym typeface="Georgia"/>
              </a:rPr>
              <a:t>Mexicans received independence from Spain (1821)</a:t>
            </a:r>
          </a:p>
          <a:p>
            <a:pPr indent="-284480" lvl="1" marL="640080" marR="0" rtl="0" algn="l">
              <a:spcBef>
                <a:spcPts val="300"/>
              </a:spcBef>
              <a:spcAft>
                <a:spcPts val="0"/>
              </a:spcAft>
              <a:buClr>
                <a:srgbClr val="D58F3E"/>
              </a:buClr>
              <a:buSzPct val="85000"/>
              <a:buFont typeface="Noto Sans Symbols"/>
              <a:buChar char="●"/>
            </a:pPr>
            <a:r>
              <a:rPr b="0" i="0" lang="en-US" sz="2000" u="none" cap="none" strike="noStrike">
                <a:solidFill>
                  <a:schemeClr val="lt2"/>
                </a:solidFill>
                <a:latin typeface="Georgia"/>
                <a:ea typeface="Georgia"/>
                <a:cs typeface="Georgia"/>
                <a:sym typeface="Georgia"/>
              </a:rPr>
              <a:t>wanted to improve economy</a:t>
            </a:r>
          </a:p>
          <a:p>
            <a:pPr indent="-231139" lvl="2" marL="1005839" marR="0" rtl="0" algn="l">
              <a:spcBef>
                <a:spcPts val="300"/>
              </a:spcBef>
              <a:spcAft>
                <a:spcPts val="0"/>
              </a:spcAft>
              <a:buClr>
                <a:srgbClr val="B17733"/>
              </a:buClr>
              <a:buSzPct val="85000"/>
              <a:buFont typeface="Noto Sans Symbols"/>
              <a:buChar char="●"/>
            </a:pPr>
            <a:r>
              <a:rPr b="0" i="0" lang="en-US" sz="2000" u="none" cap="none" strike="noStrike">
                <a:solidFill>
                  <a:schemeClr val="lt1"/>
                </a:solidFill>
                <a:latin typeface="Georgia"/>
                <a:ea typeface="Georgia"/>
                <a:cs typeface="Georgia"/>
                <a:sym typeface="Georgia"/>
              </a:rPr>
              <a:t>reduce trade restrictions w/ U.S.</a:t>
            </a:r>
          </a:p>
          <a:p>
            <a:pPr indent="-274320" lvl="0" marL="274320" marR="0" rtl="0" algn="l">
              <a:spcBef>
                <a:spcPts val="600"/>
              </a:spcBef>
              <a:spcAft>
                <a:spcPts val="0"/>
              </a:spcAft>
              <a:buClr>
                <a:schemeClr val="accent2"/>
              </a:buClr>
              <a:buSzPct val="85000"/>
              <a:buFont typeface="Noto Sans Symbols"/>
              <a:buChar char="●"/>
            </a:pPr>
            <a:r>
              <a:rPr b="0" i="0" lang="en-US" sz="2400" u="none" cap="none" strike="noStrike">
                <a:solidFill>
                  <a:schemeClr val="lt1"/>
                </a:solidFill>
                <a:latin typeface="Georgia"/>
                <a:ea typeface="Georgia"/>
                <a:cs typeface="Georgia"/>
                <a:sym typeface="Georgia"/>
              </a:rPr>
              <a:t>Mexico encouraged Amer. farmers to settle in Texas</a:t>
            </a:r>
          </a:p>
          <a:p>
            <a:pPr indent="-284480" lvl="1" marL="640080" marR="0" rtl="0" algn="l">
              <a:spcBef>
                <a:spcPts val="300"/>
              </a:spcBef>
              <a:spcAft>
                <a:spcPts val="0"/>
              </a:spcAft>
              <a:buClr>
                <a:srgbClr val="D58F3E"/>
              </a:buClr>
              <a:buSzPct val="85000"/>
              <a:buFont typeface="Noto Sans Symbols"/>
              <a:buChar char="●"/>
            </a:pPr>
            <a:r>
              <a:rPr b="0" i="0" lang="en-US" sz="2000" u="none" cap="none" strike="noStrike">
                <a:solidFill>
                  <a:schemeClr val="lt2"/>
                </a:solidFill>
                <a:latin typeface="Georgia"/>
                <a:ea typeface="Georgia"/>
                <a:cs typeface="Georgia"/>
                <a:sym typeface="Georgia"/>
              </a:rPr>
              <a:t>land granted IF  settlers:</a:t>
            </a:r>
          </a:p>
          <a:p>
            <a:pPr indent="-459739" lvl="2" marL="1234440" marR="0" rtl="0" algn="l">
              <a:spcBef>
                <a:spcPts val="300"/>
              </a:spcBef>
              <a:spcAft>
                <a:spcPts val="0"/>
              </a:spcAft>
              <a:buClr>
                <a:srgbClr val="B17733"/>
              </a:buClr>
              <a:buSzPct val="85000"/>
              <a:buFont typeface="Constantia"/>
              <a:buAutoNum type="arabicPeriod"/>
            </a:pPr>
            <a:r>
              <a:rPr b="0" i="0" lang="en-US" sz="2000" u="none" cap="none" strike="noStrike">
                <a:solidFill>
                  <a:schemeClr val="lt1"/>
                </a:solidFill>
                <a:latin typeface="Georgia"/>
                <a:ea typeface="Georgia"/>
                <a:cs typeface="Georgia"/>
                <a:sym typeface="Georgia"/>
              </a:rPr>
              <a:t>obey Mexican law</a:t>
            </a:r>
          </a:p>
          <a:p>
            <a:pPr indent="-459739" lvl="2" marL="1234440" marR="0" rtl="0" algn="l">
              <a:spcBef>
                <a:spcPts val="300"/>
              </a:spcBef>
              <a:buClr>
                <a:srgbClr val="B17733"/>
              </a:buClr>
              <a:buSzPct val="85000"/>
              <a:buFont typeface="Constantia"/>
              <a:buAutoNum type="arabicPeriod"/>
            </a:pPr>
            <a:r>
              <a:rPr b="0" i="0" lang="en-US" sz="2000" u="none" cap="none" strike="noStrike">
                <a:solidFill>
                  <a:schemeClr val="lt1"/>
                </a:solidFill>
                <a:latin typeface="Georgia"/>
                <a:ea typeface="Georgia"/>
                <a:cs typeface="Georgia"/>
                <a:sym typeface="Georgia"/>
              </a:rPr>
              <a:t>practice Roman Catholicism</a:t>
            </a:r>
          </a:p>
        </p:txBody>
      </p:sp>
      <p:pic>
        <p:nvPicPr>
          <p:cNvPr descr="1122816-Travel_Picture-Texas.jpg" id="193" name="Shape 193"/>
          <p:cNvPicPr preferRelativeResize="0"/>
          <p:nvPr>
            <p:ph idx="2" type="body"/>
          </p:nvPr>
        </p:nvPicPr>
        <p:blipFill rotWithShape="1">
          <a:blip r:embed="rId3">
            <a:alphaModFix/>
          </a:blip>
          <a:srcRect b="0" l="0" r="0" t="0"/>
          <a:stretch/>
        </p:blipFill>
        <p:spPr>
          <a:xfrm>
            <a:off x="5106480" y="1524000"/>
            <a:ext cx="3142677" cy="4572000"/>
          </a:xfrm>
          <a:prstGeom prst="rect">
            <a:avLst/>
          </a:prstGeom>
          <a:noFill/>
          <a:ln cap="sq" cmpd="sng" w="190500">
            <a:solidFill>
              <a:srgbClr val="C8C6BD"/>
            </a:solidFill>
            <a:prstDash val="solid"/>
            <a:miter lim="800000"/>
            <a:headEnd len="med" w="med" type="none"/>
            <a:tailEnd len="med" w="med" type="none"/>
          </a:ln>
          <a:effectLst>
            <a:outerShdw blurRad="254000" rotWithShape="0" algn="bl">
              <a:srgbClr val="000000">
                <a:alpha val="42745"/>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457200" y="152400"/>
            <a:ext cx="8229600" cy="1219200"/>
          </a:xfrm>
          <a:prstGeom prst="rect">
            <a:avLst/>
          </a:prstGeom>
          <a:noFill/>
          <a:ln>
            <a:noFill/>
          </a:ln>
        </p:spPr>
        <p:txBody>
          <a:bodyPr anchorCtr="0" anchor="b" bIns="45700" lIns="91425" rIns="91425" wrap="square" tIns="45700">
            <a:noAutofit/>
          </a:bodyPr>
          <a:lstStyle/>
          <a:p>
            <a:pPr indent="0" lvl="0" marL="0" marR="0" rtl="0" algn="l">
              <a:spcBef>
                <a:spcPts val="0"/>
              </a:spcBef>
              <a:buClr>
                <a:srgbClr val="F9F9F9"/>
              </a:buClr>
              <a:buSzPct val="25000"/>
              <a:buFont typeface="Georgia"/>
              <a:buNone/>
            </a:pPr>
            <a:r>
              <a:rPr b="0" i="0" lang="en-US" sz="4200" u="none" cap="none" strike="noStrike">
                <a:solidFill>
                  <a:srgbClr val="F9F9F9"/>
                </a:solidFill>
                <a:latin typeface="Georgia"/>
                <a:ea typeface="Georgia"/>
                <a:cs typeface="Georgia"/>
                <a:sym typeface="Georgia"/>
              </a:rPr>
              <a:t>Texas Independence, 1836</a:t>
            </a:r>
          </a:p>
        </p:txBody>
      </p:sp>
      <p:sp>
        <p:nvSpPr>
          <p:cNvPr id="199" name="Shape 199"/>
          <p:cNvSpPr txBox="1"/>
          <p:nvPr>
            <p:ph idx="1" type="body"/>
          </p:nvPr>
        </p:nvSpPr>
        <p:spPr>
          <a:xfrm>
            <a:off x="457200" y="1524000"/>
            <a:ext cx="4059936" cy="4572000"/>
          </a:xfrm>
          <a:prstGeom prst="rect">
            <a:avLst/>
          </a:prstGeom>
          <a:noFill/>
          <a:ln>
            <a:noFill/>
          </a:ln>
        </p:spPr>
        <p:txBody>
          <a:bodyPr anchorCtr="0" anchor="t" bIns="45700" lIns="91425" rIns="91425" wrap="square" tIns="45700">
            <a:noAutofit/>
          </a:bodyPr>
          <a:lstStyle/>
          <a:p>
            <a:pPr indent="-274320" lvl="0" marL="274320" marR="0" rtl="0" algn="l">
              <a:lnSpc>
                <a:spcPct val="90000"/>
              </a:lnSpc>
              <a:spcBef>
                <a:spcPts val="0"/>
              </a:spcBef>
              <a:spcAft>
                <a:spcPts val="0"/>
              </a:spcAft>
              <a:buClr>
                <a:schemeClr val="accent2"/>
              </a:buClr>
              <a:buSzPct val="85000"/>
              <a:buFont typeface="Noto Sans Symbols"/>
              <a:buChar char="●"/>
            </a:pPr>
            <a:r>
              <a:rPr b="0" i="0" lang="en-US" sz="2600" u="none" cap="none" strike="noStrike">
                <a:solidFill>
                  <a:schemeClr val="lt1"/>
                </a:solidFill>
                <a:latin typeface="Georgia"/>
                <a:ea typeface="Georgia"/>
                <a:cs typeface="Georgia"/>
                <a:sym typeface="Georgia"/>
              </a:rPr>
              <a:t>Battle of the Alamo</a:t>
            </a:r>
          </a:p>
          <a:p>
            <a:pPr indent="-284480" lvl="1" marL="640080" marR="0" rtl="0" algn="l">
              <a:lnSpc>
                <a:spcPct val="90000"/>
              </a:lnSpc>
              <a:spcBef>
                <a:spcPts val="300"/>
              </a:spcBef>
              <a:spcAft>
                <a:spcPts val="0"/>
              </a:spcAft>
              <a:buClr>
                <a:srgbClr val="D58F3E"/>
              </a:buClr>
              <a:buSzPct val="85000"/>
              <a:buFont typeface="Noto Sans Symbols"/>
              <a:buChar char="●"/>
            </a:pPr>
            <a:r>
              <a:rPr b="0" i="0" lang="en-US" sz="2400" u="none" cap="none" strike="noStrike">
                <a:solidFill>
                  <a:schemeClr val="lt2"/>
                </a:solidFill>
                <a:latin typeface="Georgia"/>
                <a:ea typeface="Georgia"/>
                <a:cs typeface="Georgia"/>
                <a:sym typeface="Georgia"/>
              </a:rPr>
              <a:t>Mexican forces killed 187 Americans</a:t>
            </a:r>
          </a:p>
          <a:p>
            <a:pPr indent="-274320" lvl="0" marL="274320" marR="0" rtl="0" algn="l">
              <a:lnSpc>
                <a:spcPct val="90000"/>
              </a:lnSpc>
              <a:spcBef>
                <a:spcPts val="600"/>
              </a:spcBef>
              <a:spcAft>
                <a:spcPts val="0"/>
              </a:spcAft>
              <a:buClr>
                <a:schemeClr val="accent2"/>
              </a:buClr>
              <a:buSzPct val="85000"/>
              <a:buFont typeface="Noto Sans Symbols"/>
              <a:buChar char="●"/>
            </a:pPr>
            <a:r>
              <a:rPr b="0" i="0" lang="en-US" sz="2600" u="none" cap="none" strike="noStrike">
                <a:solidFill>
                  <a:schemeClr val="lt1"/>
                </a:solidFill>
                <a:latin typeface="Georgia"/>
                <a:ea typeface="Georgia"/>
                <a:cs typeface="Georgia"/>
                <a:sym typeface="Georgia"/>
              </a:rPr>
              <a:t>Republic of Texas formed</a:t>
            </a:r>
          </a:p>
          <a:p>
            <a:pPr indent="-284480" lvl="1" marL="640080" marR="0" rtl="0" algn="l">
              <a:lnSpc>
                <a:spcPct val="90000"/>
              </a:lnSpc>
              <a:spcBef>
                <a:spcPts val="300"/>
              </a:spcBef>
              <a:spcAft>
                <a:spcPts val="0"/>
              </a:spcAft>
              <a:buClr>
                <a:srgbClr val="D58F3E"/>
              </a:buClr>
              <a:buSzPct val="85000"/>
              <a:buFont typeface="Noto Sans Symbols"/>
              <a:buChar char="●"/>
            </a:pPr>
            <a:r>
              <a:rPr b="0" i="0" lang="en-US" sz="2400" u="none" cap="none" strike="noStrike">
                <a:solidFill>
                  <a:schemeClr val="lt2"/>
                </a:solidFill>
                <a:latin typeface="Georgia"/>
                <a:ea typeface="Georgia"/>
                <a:cs typeface="Georgia"/>
                <a:sym typeface="Georgia"/>
              </a:rPr>
              <a:t>General Santa Ana captured</a:t>
            </a:r>
          </a:p>
          <a:p>
            <a:pPr indent="-274320" lvl="0" marL="274320" marR="0" rtl="0" algn="l">
              <a:lnSpc>
                <a:spcPct val="90000"/>
              </a:lnSpc>
              <a:spcBef>
                <a:spcPts val="600"/>
              </a:spcBef>
              <a:spcAft>
                <a:spcPts val="0"/>
              </a:spcAft>
              <a:buClr>
                <a:schemeClr val="accent2"/>
              </a:buClr>
              <a:buSzPct val="85000"/>
              <a:buFont typeface="Noto Sans Symbols"/>
              <a:buChar char="●"/>
            </a:pPr>
            <a:r>
              <a:rPr b="0" i="1" lang="en-US" sz="2600" u="none" cap="none" strike="noStrike">
                <a:solidFill>
                  <a:schemeClr val="lt1"/>
                </a:solidFill>
                <a:latin typeface="Georgia"/>
                <a:ea typeface="Georgia"/>
                <a:cs typeface="Georgia"/>
                <a:sym typeface="Georgia"/>
              </a:rPr>
              <a:t>1845: Texas admitted as a state</a:t>
            </a:r>
          </a:p>
          <a:p>
            <a:pPr indent="-10159" lvl="1" marL="365760" marR="0" rtl="0" algn="l">
              <a:lnSpc>
                <a:spcPct val="90000"/>
              </a:lnSpc>
              <a:spcBef>
                <a:spcPts val="300"/>
              </a:spcBef>
              <a:buClr>
                <a:srgbClr val="D58F3E"/>
              </a:buClr>
              <a:buSzPct val="25000"/>
              <a:buFont typeface="Noto Sans Symbols"/>
              <a:buNone/>
            </a:pPr>
            <a:r>
              <a:rPr b="0" i="0" lang="en-US" sz="2400" u="sng" cap="none" strike="noStrike">
                <a:solidFill>
                  <a:schemeClr val="hlink"/>
                </a:solidFill>
                <a:latin typeface="Georgia"/>
                <a:ea typeface="Georgia"/>
                <a:cs typeface="Georgia"/>
                <a:sym typeface="Georgia"/>
                <a:hlinkClick r:id="rId3"/>
              </a:rPr>
              <a:t>ALAMO</a:t>
            </a:r>
          </a:p>
        </p:txBody>
      </p:sp>
      <p:pic>
        <p:nvPicPr>
          <p:cNvPr descr="alamo.jpg" id="200" name="Shape 200"/>
          <p:cNvPicPr preferRelativeResize="0"/>
          <p:nvPr>
            <p:ph idx="2" type="body"/>
          </p:nvPr>
        </p:nvPicPr>
        <p:blipFill rotWithShape="1">
          <a:blip r:embed="rId4">
            <a:alphaModFix/>
          </a:blip>
          <a:srcRect b="0" l="0" r="0" t="0"/>
          <a:stretch/>
        </p:blipFill>
        <p:spPr>
          <a:xfrm>
            <a:off x="4648200" y="2895600"/>
            <a:ext cx="4059238" cy="3044429"/>
          </a:xfrm>
          <a:prstGeom prst="rect">
            <a:avLst/>
          </a:prstGeom>
          <a:solidFill>
            <a:srgbClr val="ECECEC"/>
          </a:solidFill>
          <a:ln cap="sq" cmpd="sng" w="190500">
            <a:solidFill>
              <a:srgbClr val="FFFFFF"/>
            </a:solidFill>
            <a:prstDash val="solid"/>
            <a:miter lim="800000"/>
            <a:headEnd len="med" w="med" type="none"/>
            <a:tailEnd len="med" w="med" type="none"/>
          </a:ln>
          <a:effectLst>
            <a:outerShdw blurRad="65000" kx="195000" rotWithShape="0" algn="tl" dir="12900000" dist="50800" ky="195000">
              <a:srgbClr val="000000">
                <a:alpha val="29803"/>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idx="1" type="body"/>
          </p:nvPr>
        </p:nvSpPr>
        <p:spPr>
          <a:xfrm>
            <a:off x="457200" y="1524000"/>
            <a:ext cx="8229600" cy="4572000"/>
          </a:xfrm>
          <a:prstGeom prst="rect">
            <a:avLst/>
          </a:prstGeom>
          <a:noFill/>
          <a:ln>
            <a:noFill/>
          </a:ln>
        </p:spPr>
        <p:txBody>
          <a:bodyPr anchorCtr="0" anchor="t" bIns="45700" lIns="91425" rIns="91425" wrap="square" tIns="45700">
            <a:noAutofit/>
          </a:bodyPr>
          <a:lstStyle/>
          <a:p>
            <a:pPr indent="-274320" lvl="0" marL="274320" marR="0" rtl="0" algn="l">
              <a:lnSpc>
                <a:spcPct val="90000"/>
              </a:lnSpc>
              <a:spcBef>
                <a:spcPts val="0"/>
              </a:spcBef>
              <a:spcAft>
                <a:spcPts val="0"/>
              </a:spcAft>
              <a:buClr>
                <a:schemeClr val="accent2"/>
              </a:buClr>
              <a:buSzPct val="85000"/>
              <a:buFont typeface="Noto Sans Symbols"/>
              <a:buChar char="●"/>
            </a:pPr>
            <a:r>
              <a:rPr b="0" i="0" lang="en-US" sz="2600" u="none" cap="none" strike="noStrike">
                <a:solidFill>
                  <a:schemeClr val="lt1"/>
                </a:solidFill>
                <a:latin typeface="Georgia"/>
                <a:ea typeface="Georgia"/>
                <a:cs typeface="Georgia"/>
                <a:sym typeface="Georgia"/>
              </a:rPr>
              <a:t>1846-1848</a:t>
            </a:r>
          </a:p>
          <a:p>
            <a:pPr indent="-274320" lvl="0" marL="274320" marR="0" rtl="0" algn="l">
              <a:lnSpc>
                <a:spcPct val="90000"/>
              </a:lnSpc>
              <a:spcBef>
                <a:spcPts val="600"/>
              </a:spcBef>
              <a:spcAft>
                <a:spcPts val="0"/>
              </a:spcAft>
              <a:buClr>
                <a:schemeClr val="accent2"/>
              </a:buClr>
              <a:buSzPct val="85000"/>
              <a:buFont typeface="Noto Sans Symbols"/>
              <a:buChar char="●"/>
            </a:pPr>
            <a:r>
              <a:rPr b="0" i="0" lang="en-US" sz="2600" u="none" cap="none" strike="noStrike">
                <a:solidFill>
                  <a:schemeClr val="lt1"/>
                </a:solidFill>
                <a:latin typeface="Georgia"/>
                <a:ea typeface="Georgia"/>
                <a:cs typeface="Georgia"/>
                <a:sym typeface="Georgia"/>
              </a:rPr>
              <a:t>President Polk provoked war by blockading the Rio Grande River</a:t>
            </a:r>
          </a:p>
          <a:p>
            <a:pPr indent="-10159" lvl="1" marL="365760" marR="0" rtl="0" algn="l">
              <a:lnSpc>
                <a:spcPct val="90000"/>
              </a:lnSpc>
              <a:spcBef>
                <a:spcPts val="300"/>
              </a:spcBef>
              <a:spcAft>
                <a:spcPts val="0"/>
              </a:spcAft>
              <a:buClr>
                <a:srgbClr val="D58F3E"/>
              </a:buClr>
              <a:buSzPct val="25000"/>
              <a:buFont typeface="Noto Sans Symbols"/>
              <a:buNone/>
            </a:pPr>
            <a:r>
              <a:rPr b="0" i="1" lang="en-US" sz="2400" u="none" cap="none" strike="noStrike">
                <a:solidFill>
                  <a:srgbClr val="FFC000"/>
                </a:solidFill>
                <a:latin typeface="Georgia"/>
                <a:ea typeface="Georgia"/>
                <a:cs typeface="Georgia"/>
                <a:sym typeface="Georgia"/>
              </a:rPr>
              <a:t> “Mexico has passed the boundary of the United States, has invaded our territory and shed American blood upon American soil. She has proclaimed that hostilities have commenced and that the two nations are now at war. </a:t>
            </a:r>
            <a:br>
              <a:rPr b="0" i="1" lang="en-US" sz="2400" u="none" cap="none" strike="noStrike">
                <a:solidFill>
                  <a:srgbClr val="FFC000"/>
                </a:solidFill>
                <a:latin typeface="Georgia"/>
                <a:ea typeface="Georgia"/>
                <a:cs typeface="Georgia"/>
                <a:sym typeface="Georgia"/>
              </a:rPr>
            </a:br>
            <a:r>
              <a:rPr b="0" i="1" lang="en-US" sz="2400" u="none" cap="none" strike="noStrike">
                <a:solidFill>
                  <a:srgbClr val="FFC000"/>
                </a:solidFill>
                <a:latin typeface="Georgia"/>
                <a:ea typeface="Georgia"/>
                <a:cs typeface="Georgia"/>
                <a:sym typeface="Georgia"/>
              </a:rPr>
              <a:t>	As war exists, and, notwithstanding all our efforts to avoid it, exists by the act of Mexico herself, we are called upon by every consideration of duty and patriotism to vindicate with decision the honor, the rights, and the interests of our country.”</a:t>
            </a:r>
          </a:p>
          <a:p>
            <a:pPr indent="0" lvl="0" marL="0" marR="0" rtl="0" algn="l">
              <a:lnSpc>
                <a:spcPct val="90000"/>
              </a:lnSpc>
              <a:spcBef>
                <a:spcPts val="600"/>
              </a:spcBef>
              <a:buClr>
                <a:schemeClr val="accent2"/>
              </a:buClr>
              <a:buSzPct val="25000"/>
              <a:buFont typeface="Noto Sans Symbols"/>
              <a:buNone/>
            </a:pPr>
            <a:r>
              <a:t/>
            </a:r>
            <a:endParaRPr b="1" i="1" sz="2600" u="none" cap="none" strike="noStrike">
              <a:solidFill>
                <a:schemeClr val="lt1"/>
              </a:solidFill>
              <a:latin typeface="Georgia"/>
              <a:ea typeface="Georgia"/>
              <a:cs typeface="Georgia"/>
              <a:sym typeface="Georgia"/>
            </a:endParaRPr>
          </a:p>
        </p:txBody>
      </p:sp>
      <p:sp>
        <p:nvSpPr>
          <p:cNvPr id="206" name="Shape 206"/>
          <p:cNvSpPr txBox="1"/>
          <p:nvPr>
            <p:ph type="title"/>
          </p:nvPr>
        </p:nvSpPr>
        <p:spPr>
          <a:xfrm>
            <a:off x="457200" y="152400"/>
            <a:ext cx="8229600" cy="1219200"/>
          </a:xfrm>
          <a:prstGeom prst="rect">
            <a:avLst/>
          </a:prstGeom>
          <a:noFill/>
          <a:ln>
            <a:noFill/>
          </a:ln>
        </p:spPr>
        <p:txBody>
          <a:bodyPr anchorCtr="0" anchor="b" bIns="45700" lIns="91425" rIns="91425" wrap="square" tIns="45700">
            <a:noAutofit/>
          </a:bodyPr>
          <a:lstStyle/>
          <a:p>
            <a:pPr indent="0" lvl="0" marL="0" marR="0" rtl="0" algn="l">
              <a:spcBef>
                <a:spcPts val="0"/>
              </a:spcBef>
              <a:buClr>
                <a:srgbClr val="F9F9F9"/>
              </a:buClr>
              <a:buSzPct val="25000"/>
              <a:buFont typeface="Georgia"/>
              <a:buNone/>
            </a:pPr>
            <a:r>
              <a:rPr b="0" i="0" lang="en-US" sz="4200" u="none" cap="none" strike="noStrike">
                <a:solidFill>
                  <a:srgbClr val="F9F9F9"/>
                </a:solidFill>
                <a:latin typeface="Georgia"/>
                <a:ea typeface="Georgia"/>
                <a:cs typeface="Georgia"/>
                <a:sym typeface="Georgia"/>
              </a:rPr>
              <a:t> Mexican-American War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pic>
        <p:nvPicPr>
          <p:cNvPr descr="treatyofguadalupehidalgomap.gif" id="211" name="Shape 211"/>
          <p:cNvPicPr preferRelativeResize="0"/>
          <p:nvPr>
            <p:ph idx="1" type="body"/>
          </p:nvPr>
        </p:nvPicPr>
        <p:blipFill rotWithShape="1">
          <a:blip r:embed="rId3">
            <a:alphaModFix/>
          </a:blip>
          <a:srcRect b="0" l="0" r="0" t="0"/>
          <a:stretch/>
        </p:blipFill>
        <p:spPr>
          <a:xfrm>
            <a:off x="304800" y="457200"/>
            <a:ext cx="5702881" cy="5527070"/>
          </a:xfrm>
          <a:prstGeom prst="rect">
            <a:avLst/>
          </a:prstGeom>
          <a:noFill/>
          <a:ln>
            <a:noFill/>
          </a:ln>
        </p:spPr>
      </p:pic>
      <p:sp>
        <p:nvSpPr>
          <p:cNvPr id="212" name="Shape 212"/>
          <p:cNvSpPr txBox="1"/>
          <p:nvPr>
            <p:ph idx="2" type="body"/>
          </p:nvPr>
        </p:nvSpPr>
        <p:spPr>
          <a:xfrm>
            <a:off x="5981700" y="1477725"/>
            <a:ext cx="3048000" cy="4800600"/>
          </a:xfrm>
          <a:prstGeom prst="rect">
            <a:avLst/>
          </a:prstGeom>
          <a:noFill/>
          <a:ln>
            <a:noFill/>
          </a:ln>
        </p:spPr>
        <p:txBody>
          <a:bodyPr anchorCtr="0" anchor="t" bIns="45700" lIns="91425" rIns="91425" wrap="square" tIns="45700">
            <a:noAutofit/>
          </a:bodyPr>
          <a:lstStyle/>
          <a:p>
            <a:pPr indent="0" lvl="0" marL="0" marR="0" rtl="0" algn="l">
              <a:lnSpc>
                <a:spcPct val="115000"/>
              </a:lnSpc>
              <a:spcBef>
                <a:spcPts val="0"/>
              </a:spcBef>
              <a:spcAft>
                <a:spcPts val="0"/>
              </a:spcAft>
              <a:buClr>
                <a:schemeClr val="accent2"/>
              </a:buClr>
              <a:buSzPct val="25000"/>
              <a:buFont typeface="Noto Sans Symbols"/>
              <a:buNone/>
            </a:pPr>
            <a:r>
              <a:rPr b="0" i="0" lang="en-US" sz="2380" u="none" cap="none" strike="noStrike">
                <a:solidFill>
                  <a:schemeClr val="lt1"/>
                </a:solidFill>
                <a:latin typeface="Georgia"/>
                <a:ea typeface="Georgia"/>
                <a:cs typeface="Georgia"/>
                <a:sym typeface="Georgia"/>
              </a:rPr>
              <a:t>US acquired present day:</a:t>
            </a:r>
          </a:p>
          <a:p>
            <a:pPr indent="0" lvl="0" marL="0" marR="0" rtl="0" algn="l">
              <a:lnSpc>
                <a:spcPct val="115000"/>
              </a:lnSpc>
              <a:spcBef>
                <a:spcPts val="1600"/>
              </a:spcBef>
              <a:spcAft>
                <a:spcPts val="0"/>
              </a:spcAft>
              <a:buClr>
                <a:schemeClr val="accent2"/>
              </a:buClr>
              <a:buSzPct val="85000"/>
              <a:buFont typeface="Arial"/>
              <a:buChar char="•"/>
            </a:pPr>
            <a:r>
              <a:rPr b="0" i="0" lang="en-US" sz="1785" u="none" cap="none" strike="noStrike">
                <a:solidFill>
                  <a:schemeClr val="lt2"/>
                </a:solidFill>
                <a:latin typeface="Georgia"/>
                <a:ea typeface="Georgia"/>
                <a:cs typeface="Georgia"/>
                <a:sym typeface="Georgia"/>
              </a:rPr>
              <a:t>California (CA)</a:t>
            </a:r>
          </a:p>
          <a:p>
            <a:pPr indent="0" lvl="0" marL="0" marR="0" rtl="0" algn="l">
              <a:lnSpc>
                <a:spcPct val="115000"/>
              </a:lnSpc>
              <a:spcBef>
                <a:spcPts val="1600"/>
              </a:spcBef>
              <a:spcAft>
                <a:spcPts val="0"/>
              </a:spcAft>
              <a:buClr>
                <a:schemeClr val="accent2"/>
              </a:buClr>
              <a:buSzPct val="85000"/>
              <a:buFont typeface="Arial"/>
              <a:buChar char="•"/>
            </a:pPr>
            <a:r>
              <a:rPr b="0" i="0" lang="en-US" sz="1785" u="none" cap="none" strike="noStrike">
                <a:solidFill>
                  <a:schemeClr val="lt2"/>
                </a:solidFill>
                <a:latin typeface="Georgia"/>
                <a:ea typeface="Georgia"/>
                <a:cs typeface="Georgia"/>
                <a:sym typeface="Georgia"/>
              </a:rPr>
              <a:t>Nevada (NV)</a:t>
            </a:r>
          </a:p>
          <a:p>
            <a:pPr indent="0" lvl="0" marL="0" marR="0" rtl="0" algn="l">
              <a:lnSpc>
                <a:spcPct val="115000"/>
              </a:lnSpc>
              <a:spcBef>
                <a:spcPts val="1600"/>
              </a:spcBef>
              <a:spcAft>
                <a:spcPts val="0"/>
              </a:spcAft>
              <a:buClr>
                <a:schemeClr val="accent2"/>
              </a:buClr>
              <a:buSzPct val="85000"/>
              <a:buFont typeface="Arial"/>
              <a:buChar char="•"/>
            </a:pPr>
            <a:r>
              <a:rPr b="0" i="0" lang="en-US" sz="1785" u="none" cap="none" strike="noStrike">
                <a:solidFill>
                  <a:schemeClr val="lt2"/>
                </a:solidFill>
                <a:latin typeface="Georgia"/>
                <a:ea typeface="Georgia"/>
                <a:cs typeface="Georgia"/>
                <a:sym typeface="Georgia"/>
              </a:rPr>
              <a:t>New Mexico (NM)</a:t>
            </a:r>
          </a:p>
          <a:p>
            <a:pPr indent="0" lvl="0" marL="0" marR="0" rtl="0" algn="l">
              <a:lnSpc>
                <a:spcPct val="115000"/>
              </a:lnSpc>
              <a:spcBef>
                <a:spcPts val="1600"/>
              </a:spcBef>
              <a:spcAft>
                <a:spcPts val="0"/>
              </a:spcAft>
              <a:buClr>
                <a:schemeClr val="accent2"/>
              </a:buClr>
              <a:buSzPct val="85000"/>
              <a:buFont typeface="Arial"/>
              <a:buChar char="•"/>
            </a:pPr>
            <a:r>
              <a:rPr b="0" i="0" lang="en-US" sz="1785" u="none" cap="none" strike="noStrike">
                <a:solidFill>
                  <a:schemeClr val="lt2"/>
                </a:solidFill>
                <a:latin typeface="Georgia"/>
                <a:ea typeface="Georgia"/>
                <a:cs typeface="Georgia"/>
                <a:sym typeface="Georgia"/>
              </a:rPr>
              <a:t>Utah (UT)</a:t>
            </a:r>
          </a:p>
          <a:p>
            <a:pPr indent="0" lvl="0" marL="0" marR="0" rtl="0" algn="l">
              <a:lnSpc>
                <a:spcPct val="115000"/>
              </a:lnSpc>
              <a:spcBef>
                <a:spcPts val="1600"/>
              </a:spcBef>
              <a:spcAft>
                <a:spcPts val="0"/>
              </a:spcAft>
              <a:buClr>
                <a:schemeClr val="accent2"/>
              </a:buClr>
              <a:buSzPct val="85000"/>
              <a:buFont typeface="Arial"/>
              <a:buChar char="•"/>
            </a:pPr>
            <a:r>
              <a:rPr b="0" i="0" lang="en-US" sz="1785" u="none" cap="none" strike="noStrike">
                <a:solidFill>
                  <a:schemeClr val="lt2"/>
                </a:solidFill>
                <a:latin typeface="Georgia"/>
                <a:ea typeface="Georgia"/>
                <a:cs typeface="Georgia"/>
                <a:sym typeface="Georgia"/>
              </a:rPr>
              <a:t>most of Arizona (AZ)</a:t>
            </a:r>
          </a:p>
          <a:p>
            <a:pPr indent="0" lvl="0" marL="0" marR="0" rtl="0" algn="l">
              <a:lnSpc>
                <a:spcPct val="115000"/>
              </a:lnSpc>
              <a:spcBef>
                <a:spcPts val="1600"/>
              </a:spcBef>
              <a:spcAft>
                <a:spcPts val="0"/>
              </a:spcAft>
              <a:buClr>
                <a:schemeClr val="accent2"/>
              </a:buClr>
              <a:buSzPct val="85000"/>
              <a:buFont typeface="Arial"/>
              <a:buChar char="•"/>
            </a:pPr>
            <a:r>
              <a:rPr b="0" i="0" lang="en-US" sz="1785" u="none" cap="none" strike="noStrike">
                <a:solidFill>
                  <a:schemeClr val="lt2"/>
                </a:solidFill>
                <a:latin typeface="Georgia"/>
                <a:ea typeface="Georgia"/>
                <a:cs typeface="Georgia"/>
                <a:sym typeface="Georgia"/>
              </a:rPr>
              <a:t>parts of Colorado (CO) &amp; Wyoming (WY)</a:t>
            </a:r>
          </a:p>
          <a:p>
            <a:pPr indent="-10159" lvl="1" marL="365760" marR="0" rtl="0" algn="l">
              <a:lnSpc>
                <a:spcPct val="90000"/>
              </a:lnSpc>
              <a:spcBef>
                <a:spcPts val="1300"/>
              </a:spcBef>
              <a:spcAft>
                <a:spcPts val="0"/>
              </a:spcAft>
              <a:buClr>
                <a:srgbClr val="D58F3E"/>
              </a:buClr>
              <a:buSzPct val="25000"/>
              <a:buFont typeface="Noto Sans Symbols"/>
              <a:buNone/>
            </a:pPr>
            <a:r>
              <a:rPr b="0" i="0" lang="en-US" sz="1700" u="sng" cap="none" strike="noStrike">
                <a:solidFill>
                  <a:schemeClr val="hlink"/>
                </a:solidFill>
                <a:latin typeface="Georgia"/>
                <a:ea typeface="Georgia"/>
                <a:cs typeface="Georgia"/>
                <a:sym typeface="Georgia"/>
                <a:hlinkClick r:id="rId4"/>
              </a:rPr>
              <a:t>Guadalupe Hidalgo Song</a:t>
            </a:r>
          </a:p>
          <a:p>
            <a:pPr indent="-10159" lvl="1" marL="365760" marR="0" rtl="0" algn="l">
              <a:lnSpc>
                <a:spcPct val="90000"/>
              </a:lnSpc>
              <a:spcBef>
                <a:spcPts val="1300"/>
              </a:spcBef>
              <a:spcAft>
                <a:spcPts val="0"/>
              </a:spcAft>
              <a:buClr>
                <a:srgbClr val="D58F3E"/>
              </a:buClr>
              <a:buSzPct val="25000"/>
              <a:buFont typeface="Noto Sans Symbols"/>
              <a:buNone/>
            </a:pPr>
            <a:r>
              <a:rPr lang="en-US" sz="1700" u="sng">
                <a:solidFill>
                  <a:schemeClr val="hlink"/>
                </a:solidFill>
                <a:latin typeface="Georgia"/>
                <a:ea typeface="Georgia"/>
                <a:cs typeface="Georgia"/>
                <a:sym typeface="Georgia"/>
                <a:hlinkClick r:id="rId5"/>
              </a:rPr>
              <a:t>Guadalupe Hidalgo Treaty</a:t>
            </a:r>
          </a:p>
          <a:p>
            <a:pPr indent="0" lvl="0" marL="0" marR="0" rtl="0" algn="l">
              <a:lnSpc>
                <a:spcPct val="115000"/>
              </a:lnSpc>
              <a:spcBef>
                <a:spcPts val="600"/>
              </a:spcBef>
              <a:spcAft>
                <a:spcPts val="0"/>
              </a:spcAft>
              <a:buClr>
                <a:schemeClr val="accent2"/>
              </a:buClr>
              <a:buSzPct val="25000"/>
              <a:buFont typeface="Noto Sans Symbols"/>
              <a:buNone/>
            </a:pPr>
            <a:r>
              <a:t/>
            </a:r>
            <a:endParaRPr b="0" i="0" sz="1360" u="none" cap="none" strike="noStrike">
              <a:solidFill>
                <a:schemeClr val="lt2"/>
              </a:solidFill>
              <a:latin typeface="Georgia"/>
              <a:ea typeface="Georgia"/>
              <a:cs typeface="Georgia"/>
              <a:sym typeface="Georgia"/>
            </a:endParaRPr>
          </a:p>
        </p:txBody>
      </p:sp>
      <p:sp>
        <p:nvSpPr>
          <p:cNvPr id="213" name="Shape 213"/>
          <p:cNvSpPr txBox="1"/>
          <p:nvPr>
            <p:ph type="title"/>
          </p:nvPr>
        </p:nvSpPr>
        <p:spPr>
          <a:xfrm>
            <a:off x="6248400" y="212950"/>
            <a:ext cx="2514600" cy="1371600"/>
          </a:xfrm>
          <a:prstGeom prst="rect">
            <a:avLst/>
          </a:prstGeom>
          <a:noFill/>
          <a:ln>
            <a:noFill/>
          </a:ln>
        </p:spPr>
        <p:txBody>
          <a:bodyPr anchorCtr="0" anchor="b" bIns="45700" lIns="91425" rIns="91425" wrap="square" tIns="91425">
            <a:noAutofit/>
          </a:bodyPr>
          <a:lstStyle/>
          <a:p>
            <a:pPr indent="0" lvl="0" marL="0" marR="0" rtl="0" algn="ctr">
              <a:spcBef>
                <a:spcPts val="0"/>
              </a:spcBef>
              <a:buClr>
                <a:schemeClr val="lt2"/>
              </a:buClr>
              <a:buSzPct val="25000"/>
              <a:buFont typeface="Georgia"/>
              <a:buNone/>
            </a:pPr>
            <a:r>
              <a:rPr b="1" i="0" lang="en-US" sz="2800" u="none" cap="none" strike="noStrike">
                <a:solidFill>
                  <a:schemeClr val="lt2"/>
                </a:solidFill>
                <a:latin typeface="Georgia"/>
                <a:ea typeface="Georgia"/>
                <a:cs typeface="Georgia"/>
                <a:sym typeface="Georgia"/>
              </a:rPr>
              <a:t>Treaty of Guadalupe Hidalgo</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idx="1" type="body"/>
          </p:nvPr>
        </p:nvSpPr>
        <p:spPr>
          <a:xfrm>
            <a:off x="304801" y="1600200"/>
            <a:ext cx="6096000" cy="4572000"/>
          </a:xfrm>
          <a:prstGeom prst="rect">
            <a:avLst/>
          </a:prstGeom>
          <a:noFill/>
          <a:ln>
            <a:noFill/>
          </a:ln>
        </p:spPr>
        <p:txBody>
          <a:bodyPr anchorCtr="0" anchor="t" bIns="45700" lIns="91425" rIns="91425" wrap="square" tIns="45700">
            <a:noAutofit/>
          </a:bodyPr>
          <a:lstStyle/>
          <a:p>
            <a:pPr indent="-274320" lvl="0" marL="274320" marR="0" rtl="0" algn="l">
              <a:spcBef>
                <a:spcPts val="0"/>
              </a:spcBef>
              <a:spcAft>
                <a:spcPts val="0"/>
              </a:spcAft>
              <a:buClr>
                <a:schemeClr val="accent2"/>
              </a:buClr>
              <a:buSzPct val="85000"/>
              <a:buFont typeface="Noto Sans Symbols"/>
              <a:buChar char="●"/>
            </a:pPr>
            <a:r>
              <a:rPr b="0" i="0" lang="en-US" sz="2600" u="none" cap="none" strike="noStrike">
                <a:solidFill>
                  <a:schemeClr val="lt1"/>
                </a:solidFill>
                <a:latin typeface="Georgia"/>
                <a:ea typeface="Georgia"/>
                <a:cs typeface="Georgia"/>
                <a:sym typeface="Georgia"/>
              </a:rPr>
              <a:t>discovery of Gold in the new CA territory thousands of people went to strike it rich</a:t>
            </a:r>
          </a:p>
          <a:p>
            <a:pPr indent="-284480" lvl="1" marL="640080" marR="0" rtl="0" algn="l">
              <a:spcBef>
                <a:spcPts val="300"/>
              </a:spcBef>
              <a:spcAft>
                <a:spcPts val="0"/>
              </a:spcAft>
              <a:buClr>
                <a:srgbClr val="D58F3E"/>
              </a:buClr>
              <a:buSzPct val="85000"/>
              <a:buFont typeface="Noto Sans Symbols"/>
              <a:buChar char="●"/>
            </a:pPr>
            <a:r>
              <a:rPr b="0" i="0" lang="en-US" sz="2400" u="none" cap="none" strike="noStrike">
                <a:solidFill>
                  <a:schemeClr val="lt2"/>
                </a:solidFill>
                <a:latin typeface="Georgia"/>
                <a:ea typeface="Georgia"/>
                <a:cs typeface="Georgia"/>
                <a:sym typeface="Georgia"/>
              </a:rPr>
              <a:t>“fourty-niners”</a:t>
            </a:r>
          </a:p>
          <a:p>
            <a:pPr indent="-284480" lvl="1" marL="640080" marR="0" rtl="0" algn="l">
              <a:spcBef>
                <a:spcPts val="300"/>
              </a:spcBef>
              <a:spcAft>
                <a:spcPts val="0"/>
              </a:spcAft>
              <a:buClr>
                <a:srgbClr val="D58F3E"/>
              </a:buClr>
              <a:buSzPct val="85000"/>
              <a:buFont typeface="Noto Sans Symbols"/>
              <a:buChar char="●"/>
            </a:pPr>
            <a:r>
              <a:rPr b="0" i="0" lang="en-US" sz="2400" u="none" cap="none" strike="noStrike">
                <a:solidFill>
                  <a:schemeClr val="lt2"/>
                </a:solidFill>
                <a:latin typeface="Georgia"/>
                <a:ea typeface="Georgia"/>
                <a:cs typeface="Georgia"/>
                <a:sym typeface="Georgia"/>
              </a:rPr>
              <a:t>Population spiked from 4,000 to 44,000 </a:t>
            </a:r>
          </a:p>
          <a:p>
            <a:pPr indent="-274320" lvl="0" marL="274320" marR="0" rtl="0" algn="l">
              <a:spcBef>
                <a:spcPts val="600"/>
              </a:spcBef>
              <a:spcAft>
                <a:spcPts val="0"/>
              </a:spcAft>
              <a:buClr>
                <a:schemeClr val="accent2"/>
              </a:buClr>
              <a:buSzPct val="85000"/>
              <a:buFont typeface="Noto Sans Symbols"/>
              <a:buChar char="●"/>
            </a:pPr>
            <a:r>
              <a:rPr b="0" i="0" lang="en-US" sz="2600" u="none" cap="none" strike="noStrike">
                <a:solidFill>
                  <a:schemeClr val="lt1"/>
                </a:solidFill>
                <a:latin typeface="Georgia"/>
                <a:ea typeface="Georgia"/>
                <a:cs typeface="Georgia"/>
                <a:sym typeface="Georgia"/>
              </a:rPr>
              <a:t>California admitted as a free state in 1850</a:t>
            </a:r>
          </a:p>
          <a:p>
            <a:pPr indent="0" lvl="0" marL="0" marR="0" rtl="0" algn="l">
              <a:spcBef>
                <a:spcPts val="600"/>
              </a:spcBef>
              <a:buClr>
                <a:schemeClr val="accent2"/>
              </a:buClr>
              <a:buSzPct val="25000"/>
              <a:buFont typeface="Noto Sans Symbols"/>
              <a:buNone/>
            </a:pPr>
            <a:r>
              <a:t/>
            </a:r>
            <a:endParaRPr b="0" i="0" sz="2600" u="none" cap="none" strike="noStrike">
              <a:solidFill>
                <a:schemeClr val="lt1"/>
              </a:solidFill>
              <a:latin typeface="Georgia"/>
              <a:ea typeface="Georgia"/>
              <a:cs typeface="Georgia"/>
              <a:sym typeface="Georgia"/>
            </a:endParaRPr>
          </a:p>
        </p:txBody>
      </p:sp>
      <p:sp>
        <p:nvSpPr>
          <p:cNvPr id="219" name="Shape 219"/>
          <p:cNvSpPr txBox="1"/>
          <p:nvPr>
            <p:ph type="title"/>
          </p:nvPr>
        </p:nvSpPr>
        <p:spPr>
          <a:xfrm>
            <a:off x="457200" y="152400"/>
            <a:ext cx="8229600" cy="1219200"/>
          </a:xfrm>
          <a:prstGeom prst="rect">
            <a:avLst/>
          </a:prstGeom>
          <a:noFill/>
          <a:ln>
            <a:noFill/>
          </a:ln>
        </p:spPr>
        <p:txBody>
          <a:bodyPr anchorCtr="0" anchor="b" bIns="45700" lIns="91425" rIns="91425" wrap="square" tIns="45700">
            <a:noAutofit/>
          </a:bodyPr>
          <a:lstStyle/>
          <a:p>
            <a:pPr indent="0" lvl="0" marL="0" marR="0" rtl="0" algn="l">
              <a:spcBef>
                <a:spcPts val="0"/>
              </a:spcBef>
              <a:buClr>
                <a:srgbClr val="F9F9F9"/>
              </a:buClr>
              <a:buSzPct val="25000"/>
              <a:buFont typeface="Georgia"/>
              <a:buNone/>
            </a:pPr>
            <a:r>
              <a:rPr b="0" i="0" lang="en-US" sz="4200" u="none" cap="none" strike="noStrike">
                <a:solidFill>
                  <a:srgbClr val="F9F9F9"/>
                </a:solidFill>
                <a:latin typeface="Georgia"/>
                <a:ea typeface="Georgia"/>
                <a:cs typeface="Georgia"/>
                <a:sym typeface="Georgia"/>
              </a:rPr>
              <a:t>California Gold Rush, 1849</a:t>
            </a:r>
          </a:p>
        </p:txBody>
      </p:sp>
      <p:pic>
        <p:nvPicPr>
          <p:cNvPr descr="http://my-ecoach.com/online/resources/CA-Gold-Rush_jpg.jpg" id="220" name="Shape 220"/>
          <p:cNvPicPr preferRelativeResize="0"/>
          <p:nvPr/>
        </p:nvPicPr>
        <p:blipFill rotWithShape="1">
          <a:blip r:embed="rId3">
            <a:alphaModFix/>
          </a:blip>
          <a:srcRect b="0" l="0" r="0" t="0"/>
          <a:stretch/>
        </p:blipFill>
        <p:spPr>
          <a:xfrm>
            <a:off x="2819400" y="4800600"/>
            <a:ext cx="2763281" cy="1758452"/>
          </a:xfrm>
          <a:prstGeom prst="rect">
            <a:avLst/>
          </a:prstGeom>
          <a:noFill/>
          <a:ln>
            <a:noFill/>
          </a:ln>
        </p:spPr>
      </p:pic>
      <p:pic>
        <p:nvPicPr>
          <p:cNvPr descr="http://www.edelstahl-infos.de/gold-nugget.jpg" id="221" name="Shape 221"/>
          <p:cNvPicPr preferRelativeResize="0"/>
          <p:nvPr/>
        </p:nvPicPr>
        <p:blipFill rotWithShape="1">
          <a:blip r:embed="rId4">
            <a:alphaModFix/>
          </a:blip>
          <a:srcRect b="0" l="0" r="0" t="0"/>
          <a:stretch/>
        </p:blipFill>
        <p:spPr>
          <a:xfrm>
            <a:off x="6400801" y="2717223"/>
            <a:ext cx="2362200" cy="1991585"/>
          </a:xfrm>
          <a:prstGeom prst="roundRect">
            <a:avLst>
              <a:gd fmla="val 4167" name="adj"/>
            </a:avLst>
          </a:prstGeom>
          <a:solidFill>
            <a:srgbClr val="FFFFFF"/>
          </a:solidFill>
          <a:ln cap="sq" cmpd="sng" w="76200">
            <a:solidFill>
              <a:srgbClr val="EAEAEA"/>
            </a:solidFill>
            <a:prstDash val="solid"/>
            <a:miter lim="800000"/>
            <a:headEnd len="med" w="med" type="none"/>
            <a:tailEnd len="med" w="med" type="none"/>
          </a:ln>
          <a:effectLst>
            <a:reflection blurRad="0" dir="5400000" dist="5000" endA="0" endPos="28000" fadeDir="5400000" kx="0" rotWithShape="0" algn="bl" stA="33000" stPos="0" sy="-100000" ky="0"/>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idx="1" type="body"/>
          </p:nvPr>
        </p:nvSpPr>
        <p:spPr>
          <a:xfrm>
            <a:off x="1847125" y="1369168"/>
            <a:ext cx="4040100" cy="762000"/>
          </a:xfrm>
          <a:prstGeom prst="rect">
            <a:avLst/>
          </a:prstGeom>
          <a:noFill/>
          <a:ln>
            <a:noFill/>
          </a:ln>
        </p:spPr>
        <p:txBody>
          <a:bodyPr anchorCtr="0" anchor="b" bIns="45700" lIns="91425" rIns="91425" wrap="square" tIns="45700">
            <a:noAutofit/>
          </a:bodyPr>
          <a:lstStyle/>
          <a:p>
            <a:pPr indent="0" lvl="0" marL="0" marR="0" rtl="0" algn="ctr">
              <a:spcBef>
                <a:spcPts val="0"/>
              </a:spcBef>
              <a:buClr>
                <a:schemeClr val="accent2"/>
              </a:buClr>
              <a:buSzPct val="25000"/>
              <a:buFont typeface="Noto Sans Symbols"/>
              <a:buNone/>
            </a:pPr>
            <a:r>
              <a:rPr b="1" i="0" lang="en-US" sz="2600" u="none" cap="none" strike="noStrike">
                <a:solidFill>
                  <a:schemeClr val="lt2"/>
                </a:solidFill>
                <a:latin typeface="Georgia"/>
                <a:ea typeface="Georgia"/>
                <a:cs typeface="Georgia"/>
                <a:sym typeface="Georgia"/>
              </a:rPr>
              <a:t>Essential Question</a:t>
            </a:r>
          </a:p>
        </p:txBody>
      </p:sp>
      <p:sp>
        <p:nvSpPr>
          <p:cNvPr id="102" name="Shape 102"/>
          <p:cNvSpPr txBox="1"/>
          <p:nvPr>
            <p:ph idx="2" type="body"/>
          </p:nvPr>
        </p:nvSpPr>
        <p:spPr>
          <a:xfrm>
            <a:off x="2244250" y="2262750"/>
            <a:ext cx="4567800" cy="2590800"/>
          </a:xfrm>
          <a:prstGeom prst="rect">
            <a:avLst/>
          </a:prstGeom>
          <a:noFill/>
          <a:ln cap="flat" cmpd="sng" w="38100">
            <a:solidFill>
              <a:srgbClr val="FFC000"/>
            </a:solidFill>
            <a:prstDash val="solid"/>
            <a:round/>
            <a:headEnd len="med" w="med" type="none"/>
            <a:tailEnd len="med" w="med" type="none"/>
          </a:ln>
        </p:spPr>
        <p:txBody>
          <a:bodyPr anchorCtr="0" anchor="t" bIns="45700" lIns="91425" rIns="91425" wrap="square" tIns="45700">
            <a:noAutofit/>
          </a:bodyPr>
          <a:lstStyle/>
          <a:p>
            <a:pPr indent="0" lvl="0" marL="0" marR="0" rtl="0" algn="l">
              <a:spcBef>
                <a:spcPts val="0"/>
              </a:spcBef>
              <a:spcAft>
                <a:spcPts val="0"/>
              </a:spcAft>
              <a:buClr>
                <a:schemeClr val="accent2"/>
              </a:buClr>
              <a:buSzPct val="25000"/>
              <a:buFont typeface="Noto Sans Symbols"/>
              <a:buNone/>
            </a:pPr>
            <a:r>
              <a:rPr b="0" i="1" lang="en-US" sz="2600" u="none" cap="none" strike="noStrike">
                <a:solidFill>
                  <a:schemeClr val="lt1"/>
                </a:solidFill>
                <a:latin typeface="Georgia"/>
                <a:ea typeface="Georgia"/>
                <a:cs typeface="Georgia"/>
                <a:sym typeface="Georgia"/>
              </a:rPr>
              <a:t>What motivated Americans to go West &amp; start a new life?</a:t>
            </a:r>
          </a:p>
          <a:p>
            <a:pPr indent="0" lvl="0" marL="0" marR="0" rtl="0" algn="ctr">
              <a:spcBef>
                <a:spcPts val="600"/>
              </a:spcBef>
              <a:spcAft>
                <a:spcPts val="0"/>
              </a:spcAft>
              <a:buClr>
                <a:schemeClr val="accent2"/>
              </a:buClr>
              <a:buSzPct val="25000"/>
              <a:buFont typeface="Noto Sans Symbols"/>
              <a:buNone/>
            </a:pPr>
            <a:r>
              <a:t/>
            </a:r>
            <a:endParaRPr b="0" i="1" sz="1400" u="none" cap="none" strike="noStrike">
              <a:solidFill>
                <a:schemeClr val="lt1"/>
              </a:solidFill>
              <a:latin typeface="Georgia"/>
              <a:ea typeface="Georgia"/>
              <a:cs typeface="Georgia"/>
              <a:sym typeface="Georgia"/>
            </a:endParaRPr>
          </a:p>
          <a:p>
            <a:pPr indent="0" lvl="0" marL="0" marR="0" rtl="0" algn="l">
              <a:spcBef>
                <a:spcPts val="600"/>
              </a:spcBef>
              <a:buClr>
                <a:schemeClr val="accent2"/>
              </a:buClr>
              <a:buSzPct val="25000"/>
              <a:buFont typeface="Noto Sans Symbols"/>
              <a:buNone/>
            </a:pPr>
            <a:r>
              <a:rPr b="0" i="1" lang="en-US" sz="2600" u="none" cap="none" strike="noStrike">
                <a:solidFill>
                  <a:schemeClr val="lt1"/>
                </a:solidFill>
                <a:latin typeface="Georgia"/>
                <a:ea typeface="Georgia"/>
                <a:cs typeface="Georgia"/>
                <a:sym typeface="Georgia"/>
              </a:rPr>
              <a:t>What was life like in the Western territories?</a:t>
            </a:r>
          </a:p>
        </p:txBody>
      </p:sp>
      <p:sp>
        <p:nvSpPr>
          <p:cNvPr id="103" name="Shape 103"/>
          <p:cNvSpPr txBox="1"/>
          <p:nvPr>
            <p:ph idx="3" type="body"/>
          </p:nvPr>
        </p:nvSpPr>
        <p:spPr>
          <a:xfrm>
            <a:off x="4649788" y="2201896"/>
            <a:ext cx="4038600" cy="3913632"/>
          </a:xfrm>
          <a:prstGeom prst="rect">
            <a:avLst/>
          </a:prstGeom>
          <a:noFill/>
          <a:ln>
            <a:noFill/>
          </a:ln>
        </p:spPr>
        <p:txBody>
          <a:bodyPr anchorCtr="0" anchor="t" bIns="45700" lIns="91425" rIns="91425" wrap="square" tIns="45700">
            <a:noAutofit/>
          </a:bodyPr>
          <a:lstStyle/>
          <a:p>
            <a:pPr indent="0" lvl="0" marL="0" marR="0" rtl="0" algn="l">
              <a:spcBef>
                <a:spcPts val="600"/>
              </a:spcBef>
              <a:spcAft>
                <a:spcPts val="0"/>
              </a:spcAft>
              <a:buClr>
                <a:schemeClr val="accent2"/>
              </a:buClr>
              <a:buSzPct val="25000"/>
              <a:buFont typeface="Noto Sans Symbols"/>
              <a:buNone/>
            </a:pPr>
            <a:r>
              <a:t/>
            </a:r>
            <a:endParaRPr/>
          </a:p>
          <a:p>
            <a:pPr indent="0" lvl="0" marL="0" marR="0" rtl="0" algn="l">
              <a:spcBef>
                <a:spcPts val="600"/>
              </a:spcBef>
              <a:buClr>
                <a:schemeClr val="accent2"/>
              </a:buClr>
              <a:buSzPct val="25000"/>
              <a:buFont typeface="Noto Sans Symbols"/>
              <a:buNone/>
            </a:pPr>
            <a:r>
              <a:rPr b="0" i="0" lang="en-US" sz="1600" u="none" cap="none" strike="noStrike">
                <a:solidFill>
                  <a:schemeClr val="lt1"/>
                </a:solidFill>
                <a:latin typeface="Constantia"/>
                <a:ea typeface="Constantia"/>
                <a:cs typeface="Constantia"/>
                <a:sym typeface="Constantia"/>
              </a:rPr>
              <a:t>	</a:t>
            </a:r>
          </a:p>
        </p:txBody>
      </p:sp>
      <p:sp>
        <p:nvSpPr>
          <p:cNvPr id="104" name="Shape 104"/>
          <p:cNvSpPr txBox="1"/>
          <p:nvPr>
            <p:ph type="title"/>
          </p:nvPr>
        </p:nvSpPr>
        <p:spPr>
          <a:xfrm>
            <a:off x="457200" y="155448"/>
            <a:ext cx="8229600"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rgbClr val="F9F9F9"/>
              </a:buClr>
              <a:buSzPct val="25000"/>
              <a:buFont typeface="Georgia"/>
              <a:buNone/>
            </a:pPr>
            <a:r>
              <a:rPr b="0" i="0" lang="en-US" sz="4200" u="none" cap="none" strike="noStrike">
                <a:solidFill>
                  <a:srgbClr val="F9F9F9"/>
                </a:solidFill>
                <a:latin typeface="Georgia"/>
                <a:ea typeface="Georgia"/>
                <a:cs typeface="Georgia"/>
                <a:sym typeface="Georgia"/>
              </a:rPr>
              <a:t>Down to Business</a:t>
            </a:r>
          </a:p>
        </p:txBody>
      </p:sp>
      <p:sp>
        <p:nvSpPr>
          <p:cNvPr id="105" name="Shape 105"/>
          <p:cNvSpPr txBox="1"/>
          <p:nvPr>
            <p:ph idx="4" type="body"/>
          </p:nvPr>
        </p:nvSpPr>
        <p:spPr>
          <a:xfrm>
            <a:off x="4648200" y="1399593"/>
            <a:ext cx="4040188" cy="762000"/>
          </a:xfrm>
          <a:prstGeom prst="rect">
            <a:avLst/>
          </a:prstGeom>
          <a:noFill/>
          <a:ln>
            <a:noFill/>
          </a:ln>
        </p:spPr>
        <p:txBody>
          <a:bodyPr anchorCtr="0" anchor="b" bIns="45700" lIns="91425" rIns="91425" wrap="square" tIns="45700">
            <a:noAutofit/>
          </a:bodyPr>
          <a:lstStyle/>
          <a:p>
            <a:pPr indent="0" lvl="0" marL="0" marR="0" rtl="0" algn="ctr">
              <a:spcBef>
                <a:spcPts val="0"/>
              </a:spcBef>
              <a:buClr>
                <a:schemeClr val="accent2"/>
              </a:buClr>
              <a:buSzPct val="25000"/>
              <a:buFont typeface="Noto Sans Symbols"/>
              <a:buNone/>
            </a:pPr>
            <a:r>
              <a:t/>
            </a:r>
            <a:endParaRPr b="1" i="0" sz="2600" u="none" cap="none" strike="noStrike">
              <a:solidFill>
                <a:schemeClr val="lt2"/>
              </a:solidFill>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type="title"/>
          </p:nvPr>
        </p:nvSpPr>
        <p:spPr>
          <a:xfrm>
            <a:off x="457200" y="152400"/>
            <a:ext cx="8229600" cy="1219200"/>
          </a:xfrm>
          <a:prstGeom prst="rect">
            <a:avLst/>
          </a:prstGeom>
          <a:noFill/>
          <a:ln>
            <a:noFill/>
          </a:ln>
        </p:spPr>
        <p:txBody>
          <a:bodyPr anchorCtr="0" anchor="b" bIns="45700" lIns="91425" rIns="91425" wrap="square" tIns="45700">
            <a:noAutofit/>
          </a:bodyPr>
          <a:lstStyle/>
          <a:p>
            <a:pPr indent="0" lvl="0" marL="0" marR="0" rtl="0" algn="l">
              <a:spcBef>
                <a:spcPts val="0"/>
              </a:spcBef>
              <a:buClr>
                <a:srgbClr val="F9F9F9"/>
              </a:buClr>
              <a:buSzPct val="25000"/>
              <a:buFont typeface="Georgia"/>
              <a:buNone/>
            </a:pPr>
            <a:r>
              <a:rPr b="0" i="0" lang="en-US" sz="4200" u="none" cap="none" strike="noStrike">
                <a:solidFill>
                  <a:srgbClr val="F9F9F9"/>
                </a:solidFill>
                <a:latin typeface="Georgia"/>
                <a:ea typeface="Georgia"/>
                <a:cs typeface="Georgia"/>
                <a:sym typeface="Georgia"/>
              </a:rPr>
              <a:t>Gadsden Purchase (1)</a:t>
            </a:r>
          </a:p>
        </p:txBody>
      </p:sp>
      <p:sp>
        <p:nvSpPr>
          <p:cNvPr id="227" name="Shape 227"/>
          <p:cNvSpPr txBox="1"/>
          <p:nvPr>
            <p:ph idx="1" type="body"/>
          </p:nvPr>
        </p:nvSpPr>
        <p:spPr>
          <a:xfrm>
            <a:off x="457200" y="1524000"/>
            <a:ext cx="4059936" cy="4572000"/>
          </a:xfrm>
          <a:prstGeom prst="rect">
            <a:avLst/>
          </a:prstGeom>
          <a:noFill/>
          <a:ln>
            <a:noFill/>
          </a:ln>
        </p:spPr>
        <p:txBody>
          <a:bodyPr anchorCtr="0" anchor="t" bIns="45700" lIns="91425" rIns="91425" wrap="square" tIns="45700">
            <a:noAutofit/>
          </a:bodyPr>
          <a:lstStyle/>
          <a:p>
            <a:pPr indent="-274320" lvl="0" marL="274320" marR="0" rtl="0" algn="l">
              <a:lnSpc>
                <a:spcPct val="90000"/>
              </a:lnSpc>
              <a:spcBef>
                <a:spcPts val="0"/>
              </a:spcBef>
              <a:spcAft>
                <a:spcPts val="0"/>
              </a:spcAft>
              <a:buClr>
                <a:schemeClr val="accent2"/>
              </a:buClr>
              <a:buSzPct val="85000"/>
              <a:buFont typeface="Noto Sans Symbols"/>
              <a:buChar char="●"/>
            </a:pPr>
            <a:r>
              <a:rPr b="0" i="0" lang="en-US" sz="2600" u="none" cap="none" strike="noStrike">
                <a:solidFill>
                  <a:schemeClr val="lt1"/>
                </a:solidFill>
                <a:latin typeface="Georgia"/>
                <a:ea typeface="Georgia"/>
                <a:cs typeface="Georgia"/>
                <a:sym typeface="Georgia"/>
              </a:rPr>
              <a:t>1853</a:t>
            </a:r>
          </a:p>
          <a:p>
            <a:pPr indent="-274320" lvl="0" marL="274320" marR="0" rtl="0" algn="l">
              <a:lnSpc>
                <a:spcPct val="90000"/>
              </a:lnSpc>
              <a:spcBef>
                <a:spcPts val="600"/>
              </a:spcBef>
              <a:spcAft>
                <a:spcPts val="0"/>
              </a:spcAft>
              <a:buClr>
                <a:schemeClr val="accent2"/>
              </a:buClr>
              <a:buSzPct val="85000"/>
              <a:buFont typeface="Noto Sans Symbols"/>
              <a:buChar char="●"/>
            </a:pPr>
            <a:r>
              <a:rPr b="0" i="0" lang="en-US" sz="2600" u="none" cap="none" strike="noStrike">
                <a:solidFill>
                  <a:schemeClr val="lt1"/>
                </a:solidFill>
                <a:latin typeface="Georgia"/>
                <a:ea typeface="Georgia"/>
                <a:cs typeface="Georgia"/>
                <a:sym typeface="Georgia"/>
              </a:rPr>
              <a:t>purchased from Mexico </a:t>
            </a:r>
          </a:p>
          <a:p>
            <a:pPr indent="-284480" lvl="1" marL="640080" marR="0" rtl="0" algn="l">
              <a:lnSpc>
                <a:spcPct val="90000"/>
              </a:lnSpc>
              <a:spcBef>
                <a:spcPts val="300"/>
              </a:spcBef>
              <a:spcAft>
                <a:spcPts val="0"/>
              </a:spcAft>
              <a:buClr>
                <a:srgbClr val="D58F3E"/>
              </a:buClr>
              <a:buSzPct val="85000"/>
              <a:buFont typeface="Noto Sans Symbols"/>
              <a:buChar char="●"/>
            </a:pPr>
            <a:r>
              <a:rPr b="0" i="0" lang="en-US" sz="2400" u="none" cap="none" strike="noStrike">
                <a:solidFill>
                  <a:schemeClr val="lt2"/>
                </a:solidFill>
                <a:latin typeface="Georgia"/>
                <a:ea typeface="Georgia"/>
                <a:cs typeface="Georgia"/>
                <a:sym typeface="Georgia"/>
              </a:rPr>
              <a:t>$10 million</a:t>
            </a:r>
          </a:p>
          <a:p>
            <a:pPr indent="-274320" lvl="0" marL="274320" marR="0" rtl="0" algn="l">
              <a:lnSpc>
                <a:spcPct val="90000"/>
              </a:lnSpc>
              <a:spcBef>
                <a:spcPts val="600"/>
              </a:spcBef>
              <a:spcAft>
                <a:spcPts val="0"/>
              </a:spcAft>
              <a:buClr>
                <a:schemeClr val="accent2"/>
              </a:buClr>
              <a:buSzPct val="85000"/>
              <a:buFont typeface="Noto Sans Symbols"/>
              <a:buChar char="●"/>
            </a:pPr>
            <a:r>
              <a:rPr b="0" i="0" lang="en-US" sz="2600" u="none" cap="none" strike="noStrike">
                <a:solidFill>
                  <a:schemeClr val="lt1"/>
                </a:solidFill>
                <a:latin typeface="Georgia"/>
                <a:ea typeface="Georgia"/>
                <a:cs typeface="Georgia"/>
                <a:sym typeface="Georgia"/>
              </a:rPr>
              <a:t>Southern portion of AZ and Southwest corner of NM</a:t>
            </a:r>
          </a:p>
          <a:p>
            <a:pPr indent="-284480" lvl="1" marL="640080" marR="0" rtl="0" algn="l">
              <a:lnSpc>
                <a:spcPct val="90000"/>
              </a:lnSpc>
              <a:spcBef>
                <a:spcPts val="300"/>
              </a:spcBef>
              <a:spcAft>
                <a:spcPts val="0"/>
              </a:spcAft>
              <a:buClr>
                <a:srgbClr val="D58F3E"/>
              </a:buClr>
              <a:buSzPct val="85000"/>
              <a:buFont typeface="Noto Sans Symbols"/>
              <a:buChar char="●"/>
            </a:pPr>
            <a:r>
              <a:rPr b="0" i="0" lang="en-US" sz="2400" u="none" cap="none" strike="noStrike">
                <a:solidFill>
                  <a:schemeClr val="lt2"/>
                </a:solidFill>
                <a:latin typeface="Georgia"/>
                <a:ea typeface="Georgia"/>
                <a:cs typeface="Georgia"/>
                <a:sym typeface="Georgia"/>
              </a:rPr>
              <a:t>including Tucson</a:t>
            </a:r>
          </a:p>
          <a:p>
            <a:pPr indent="-274320" lvl="0" marL="274320" marR="0" rtl="0" algn="l">
              <a:lnSpc>
                <a:spcPct val="90000"/>
              </a:lnSpc>
              <a:spcBef>
                <a:spcPts val="600"/>
              </a:spcBef>
              <a:buClr>
                <a:schemeClr val="accent2"/>
              </a:buClr>
              <a:buSzPct val="85000"/>
              <a:buFont typeface="Noto Sans Symbols"/>
              <a:buChar char="●"/>
            </a:pPr>
            <a:r>
              <a:rPr b="0" i="0" lang="en-US" sz="2600" u="none" cap="none" strike="noStrike">
                <a:solidFill>
                  <a:schemeClr val="lt1"/>
                </a:solidFill>
                <a:latin typeface="Georgia"/>
                <a:ea typeface="Georgia"/>
                <a:cs typeface="Georgia"/>
                <a:sym typeface="Georgia"/>
              </a:rPr>
              <a:t>45,535 square miles</a:t>
            </a:r>
          </a:p>
        </p:txBody>
      </p:sp>
      <p:pic>
        <p:nvPicPr>
          <p:cNvPr descr="http://www.oldmesilla.org/assets/images/gadsden-purchase-map.jpg" id="228" name="Shape 228"/>
          <p:cNvPicPr preferRelativeResize="0"/>
          <p:nvPr/>
        </p:nvPicPr>
        <p:blipFill rotWithShape="1">
          <a:blip r:embed="rId3">
            <a:alphaModFix/>
          </a:blip>
          <a:srcRect b="0" l="0" r="0" t="0"/>
          <a:stretch/>
        </p:blipFill>
        <p:spPr>
          <a:xfrm>
            <a:off x="4419600" y="3657600"/>
            <a:ext cx="3990499" cy="2624168"/>
          </a:xfrm>
          <a:prstGeom prst="rect">
            <a:avLst/>
          </a:prstGeom>
          <a:noFill/>
          <a:ln>
            <a:noFill/>
          </a:ln>
        </p:spPr>
      </p:pic>
      <p:pic>
        <p:nvPicPr>
          <p:cNvPr descr="http://neveryetmelted.com/wp-images/TreatyofGuadalupe.jpg" id="229" name="Shape 229"/>
          <p:cNvPicPr preferRelativeResize="0"/>
          <p:nvPr/>
        </p:nvPicPr>
        <p:blipFill rotWithShape="1">
          <a:blip r:embed="rId4">
            <a:alphaModFix/>
          </a:blip>
          <a:srcRect b="0" l="0" r="0" t="0"/>
          <a:stretch/>
        </p:blipFill>
        <p:spPr>
          <a:xfrm>
            <a:off x="6038850" y="762000"/>
            <a:ext cx="2381250" cy="2339284"/>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type="title"/>
          </p:nvPr>
        </p:nvSpPr>
        <p:spPr>
          <a:xfrm>
            <a:off x="457200" y="152400"/>
            <a:ext cx="8229600" cy="1219200"/>
          </a:xfrm>
          <a:prstGeom prst="rect">
            <a:avLst/>
          </a:prstGeom>
          <a:noFill/>
          <a:ln>
            <a:noFill/>
          </a:ln>
        </p:spPr>
        <p:txBody>
          <a:bodyPr anchorCtr="0" anchor="b" bIns="45700" lIns="91425" rIns="91425" wrap="square" tIns="45700">
            <a:noAutofit/>
          </a:bodyPr>
          <a:lstStyle/>
          <a:p>
            <a:pPr indent="0" lvl="0" marL="0" marR="0" rtl="0" algn="l">
              <a:spcBef>
                <a:spcPts val="0"/>
              </a:spcBef>
              <a:buClr>
                <a:srgbClr val="F9F9F9"/>
              </a:buClr>
              <a:buSzPct val="25000"/>
              <a:buFont typeface="Georgia"/>
              <a:buNone/>
            </a:pPr>
            <a:r>
              <a:rPr b="0" i="0" lang="en-US" sz="4200" u="none" cap="none" strike="noStrike">
                <a:solidFill>
                  <a:srgbClr val="F9F9F9"/>
                </a:solidFill>
                <a:latin typeface="Georgia"/>
                <a:ea typeface="Georgia"/>
                <a:cs typeface="Georgia"/>
                <a:sym typeface="Georgia"/>
              </a:rPr>
              <a:t>Gadsden Purchase (2)</a:t>
            </a:r>
          </a:p>
        </p:txBody>
      </p:sp>
      <p:sp>
        <p:nvSpPr>
          <p:cNvPr id="235" name="Shape 235"/>
          <p:cNvSpPr txBox="1"/>
          <p:nvPr>
            <p:ph idx="1" type="body"/>
          </p:nvPr>
        </p:nvSpPr>
        <p:spPr>
          <a:xfrm>
            <a:off x="457200" y="1524000"/>
            <a:ext cx="5486400" cy="4572000"/>
          </a:xfrm>
          <a:prstGeom prst="rect">
            <a:avLst/>
          </a:prstGeom>
          <a:noFill/>
          <a:ln>
            <a:noFill/>
          </a:ln>
        </p:spPr>
        <p:txBody>
          <a:bodyPr anchorCtr="0" anchor="t" bIns="45700" lIns="91425" rIns="91425" wrap="square" tIns="45700">
            <a:noAutofit/>
          </a:bodyPr>
          <a:lstStyle/>
          <a:p>
            <a:pPr indent="-274320" lvl="0" marL="274320" marR="0" rtl="0" algn="l">
              <a:lnSpc>
                <a:spcPct val="90000"/>
              </a:lnSpc>
              <a:spcBef>
                <a:spcPts val="0"/>
              </a:spcBef>
              <a:spcAft>
                <a:spcPts val="0"/>
              </a:spcAft>
              <a:buClr>
                <a:schemeClr val="accent2"/>
              </a:buClr>
              <a:buSzPct val="85000"/>
              <a:buFont typeface="Noto Sans Symbols"/>
              <a:buChar char="●"/>
            </a:pPr>
            <a:r>
              <a:rPr b="0" i="0" lang="en-US" sz="2600" u="none" cap="none" strike="noStrike">
                <a:solidFill>
                  <a:schemeClr val="accent3"/>
                </a:solidFill>
                <a:latin typeface="Georgia"/>
                <a:ea typeface="Georgia"/>
                <a:cs typeface="Georgia"/>
                <a:sym typeface="Georgia"/>
              </a:rPr>
              <a:t>Purpose: </a:t>
            </a:r>
            <a:r>
              <a:rPr b="0" i="0" lang="en-US" sz="2600" u="none" cap="none" strike="noStrike">
                <a:solidFill>
                  <a:schemeClr val="lt1"/>
                </a:solidFill>
                <a:latin typeface="Constantia"/>
                <a:ea typeface="Constantia"/>
                <a:cs typeface="Constantia"/>
                <a:sym typeface="Constantia"/>
              </a:rPr>
              <a:t>direct route for the Southern transcontinental railroad.</a:t>
            </a:r>
          </a:p>
          <a:p>
            <a:pPr indent="-274320" lvl="0" marL="274320" marR="0" rtl="0" algn="l">
              <a:lnSpc>
                <a:spcPct val="90000"/>
              </a:lnSpc>
              <a:spcBef>
                <a:spcPts val="600"/>
              </a:spcBef>
              <a:spcAft>
                <a:spcPts val="0"/>
              </a:spcAft>
              <a:buClr>
                <a:schemeClr val="accent2"/>
              </a:buClr>
              <a:buSzPct val="85000"/>
              <a:buFont typeface="Noto Sans Symbols"/>
              <a:buChar char="●"/>
            </a:pPr>
            <a:r>
              <a:rPr b="0" i="0" lang="en-US" sz="2600" u="none" cap="none" strike="noStrike">
                <a:solidFill>
                  <a:schemeClr val="accent3"/>
                </a:solidFill>
                <a:latin typeface="Constantia"/>
                <a:ea typeface="Constantia"/>
                <a:cs typeface="Constantia"/>
                <a:sym typeface="Constantia"/>
              </a:rPr>
              <a:t>Problem: </a:t>
            </a:r>
            <a:r>
              <a:rPr b="0" i="0" lang="en-US" sz="2600" u="none" cap="none" strike="noStrike">
                <a:solidFill>
                  <a:schemeClr val="lt1"/>
                </a:solidFill>
                <a:latin typeface="Constantia"/>
                <a:ea typeface="Constantia"/>
                <a:cs typeface="Constantia"/>
                <a:sym typeface="Constantia"/>
              </a:rPr>
              <a:t>railroad would run South of the U.S. border</a:t>
            </a:r>
          </a:p>
          <a:p>
            <a:pPr indent="-274320" lvl="0" marL="274320" marR="0" rtl="0" algn="l">
              <a:lnSpc>
                <a:spcPct val="90000"/>
              </a:lnSpc>
              <a:spcBef>
                <a:spcPts val="600"/>
              </a:spcBef>
              <a:buClr>
                <a:schemeClr val="accent2"/>
              </a:buClr>
              <a:buSzPct val="85000"/>
              <a:buFont typeface="Noto Sans Symbols"/>
              <a:buChar char="●"/>
            </a:pPr>
            <a:r>
              <a:rPr b="0" i="0" lang="en-US" sz="2600" u="none" cap="none" strike="noStrike">
                <a:solidFill>
                  <a:schemeClr val="accent3"/>
                </a:solidFill>
                <a:latin typeface="Constantia"/>
                <a:ea typeface="Constantia"/>
                <a:cs typeface="Constantia"/>
                <a:sym typeface="Constantia"/>
              </a:rPr>
              <a:t>Solution: </a:t>
            </a:r>
            <a:r>
              <a:rPr b="0" i="0" lang="en-US" sz="2600" u="none" cap="none" strike="noStrike">
                <a:solidFill>
                  <a:schemeClr val="lt1"/>
                </a:solidFill>
                <a:latin typeface="Constantia"/>
                <a:ea typeface="Constantia"/>
                <a:cs typeface="Constantia"/>
                <a:sym typeface="Constantia"/>
              </a:rPr>
              <a:t>acquire the land from Mexico.</a:t>
            </a:r>
          </a:p>
        </p:txBody>
      </p:sp>
      <p:pic>
        <p:nvPicPr>
          <p:cNvPr descr="http://t0.gstatic.com/images?q=tbn:ANd9GcStinbNXdn_6o-rOEpJP14Acb6spPpqWB2qZa_4FW9vqDJF3udtWVU98mro" id="236" name="Shape 236"/>
          <p:cNvPicPr preferRelativeResize="0"/>
          <p:nvPr/>
        </p:nvPicPr>
        <p:blipFill rotWithShape="1">
          <a:blip r:embed="rId3">
            <a:alphaModFix/>
          </a:blip>
          <a:srcRect b="0" l="0" r="0" t="0"/>
          <a:stretch/>
        </p:blipFill>
        <p:spPr>
          <a:xfrm>
            <a:off x="4603350" y="4286249"/>
            <a:ext cx="4265100" cy="2235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idx="1" type="body"/>
          </p:nvPr>
        </p:nvSpPr>
        <p:spPr>
          <a:xfrm>
            <a:off x="228599" y="1371600"/>
            <a:ext cx="4200099" cy="5181600"/>
          </a:xfrm>
          <a:prstGeom prst="rect">
            <a:avLst/>
          </a:prstGeom>
          <a:noFill/>
          <a:ln>
            <a:noFill/>
          </a:ln>
        </p:spPr>
        <p:txBody>
          <a:bodyPr anchorCtr="0" anchor="t" bIns="45700" lIns="91425" rIns="91425" wrap="square" tIns="45700">
            <a:noAutofit/>
          </a:bodyPr>
          <a:lstStyle/>
          <a:p>
            <a:pPr indent="-274320" lvl="0" marL="274320" marR="0" rtl="0" algn="l">
              <a:spcBef>
                <a:spcPts val="0"/>
              </a:spcBef>
              <a:spcAft>
                <a:spcPts val="0"/>
              </a:spcAft>
              <a:buClr>
                <a:schemeClr val="accent2"/>
              </a:buClr>
              <a:buSzPct val="85000"/>
              <a:buFont typeface="Noto Sans Symbols"/>
              <a:buChar char="●"/>
            </a:pPr>
            <a:r>
              <a:rPr b="0" i="0" lang="en-US" sz="2600" u="none" cap="none" strike="noStrike">
                <a:solidFill>
                  <a:schemeClr val="lt1"/>
                </a:solidFill>
                <a:latin typeface="Georgia"/>
                <a:ea typeface="Georgia"/>
                <a:cs typeface="Georgia"/>
                <a:sym typeface="Georgia"/>
              </a:rPr>
              <a:t>Indian Wars</a:t>
            </a:r>
          </a:p>
          <a:p>
            <a:pPr indent="-284480" lvl="1" marL="640080" marR="0" rtl="0" algn="l">
              <a:spcBef>
                <a:spcPts val="300"/>
              </a:spcBef>
              <a:spcAft>
                <a:spcPts val="0"/>
              </a:spcAft>
              <a:buClr>
                <a:srgbClr val="D58F3E"/>
              </a:buClr>
              <a:buSzPct val="85000"/>
              <a:buFont typeface="Noto Sans Symbols"/>
              <a:buChar char="●"/>
            </a:pPr>
            <a:r>
              <a:rPr b="0" i="0" lang="en-US" sz="2400" u="none" cap="none" strike="noStrike">
                <a:solidFill>
                  <a:schemeClr val="lt2"/>
                </a:solidFill>
                <a:latin typeface="Georgia"/>
                <a:ea typeface="Georgia"/>
                <a:cs typeface="Georgia"/>
                <a:sym typeface="Georgia"/>
              </a:rPr>
              <a:t>1800’s many conflicts btwn settler/U.S. gov. &amp; Natives </a:t>
            </a:r>
          </a:p>
          <a:p>
            <a:pPr indent="-284480" lvl="1" marL="640080" marR="0" rtl="0" algn="l">
              <a:spcBef>
                <a:spcPts val="300"/>
              </a:spcBef>
              <a:spcAft>
                <a:spcPts val="0"/>
              </a:spcAft>
              <a:buClr>
                <a:srgbClr val="D58F3E"/>
              </a:buClr>
              <a:buSzPct val="85000"/>
              <a:buFont typeface="Noto Sans Symbols"/>
              <a:buChar char="●"/>
            </a:pPr>
            <a:r>
              <a:rPr b="0" i="0" lang="en-US" sz="2400" u="none" cap="none" strike="noStrike">
                <a:solidFill>
                  <a:schemeClr val="lt2"/>
                </a:solidFill>
                <a:latin typeface="Georgia"/>
                <a:ea typeface="Georgia"/>
                <a:cs typeface="Georgia"/>
                <a:sym typeface="Georgia"/>
              </a:rPr>
              <a:t>natives often seen as  “in the way” of progress</a:t>
            </a:r>
          </a:p>
          <a:p>
            <a:pPr indent="-274320" lvl="0" marL="274320" marR="0" rtl="0" algn="l">
              <a:spcBef>
                <a:spcPts val="600"/>
              </a:spcBef>
              <a:spcAft>
                <a:spcPts val="0"/>
              </a:spcAft>
              <a:buClr>
                <a:schemeClr val="accent2"/>
              </a:buClr>
              <a:buSzPct val="85000"/>
              <a:buFont typeface="Noto Sans Symbols"/>
              <a:buChar char="●"/>
            </a:pPr>
            <a:r>
              <a:rPr b="0" i="0" lang="en-US" sz="2600" u="none" cap="none" strike="noStrike">
                <a:solidFill>
                  <a:schemeClr val="lt1"/>
                </a:solidFill>
                <a:latin typeface="Georgia"/>
                <a:ea typeface="Georgia"/>
                <a:cs typeface="Georgia"/>
                <a:sym typeface="Georgia"/>
              </a:rPr>
              <a:t>Dawes Act 1887</a:t>
            </a:r>
          </a:p>
          <a:p>
            <a:pPr indent="-284480" lvl="1" marL="640080" marR="0" rtl="0" algn="l">
              <a:spcBef>
                <a:spcPts val="300"/>
              </a:spcBef>
              <a:spcAft>
                <a:spcPts val="0"/>
              </a:spcAft>
              <a:buClr>
                <a:srgbClr val="D58F3E"/>
              </a:buClr>
              <a:buSzPct val="85000"/>
              <a:buFont typeface="Noto Sans Symbols"/>
              <a:buChar char="●"/>
            </a:pPr>
            <a:r>
              <a:rPr b="0" i="0" lang="en-US" sz="2400" u="none" cap="none" strike="noStrike">
                <a:solidFill>
                  <a:schemeClr val="lt2"/>
                </a:solidFill>
                <a:latin typeface="Georgia"/>
                <a:ea typeface="Georgia"/>
                <a:cs typeface="Georgia"/>
                <a:sym typeface="Georgia"/>
              </a:rPr>
              <a:t>Tried to force assimilation of natives</a:t>
            </a:r>
          </a:p>
          <a:p>
            <a:pPr indent="-284480" lvl="1" marL="640080" marR="0" rtl="0" algn="l">
              <a:spcBef>
                <a:spcPts val="300"/>
              </a:spcBef>
              <a:buClr>
                <a:srgbClr val="D58F3E"/>
              </a:buClr>
              <a:buSzPct val="85000"/>
              <a:buFont typeface="Noto Sans Symbols"/>
              <a:buChar char="●"/>
            </a:pPr>
            <a:r>
              <a:rPr b="0" i="0" lang="en-US" sz="2400" u="none" cap="none" strike="noStrike">
                <a:solidFill>
                  <a:schemeClr val="lt2"/>
                </a:solidFill>
                <a:latin typeface="Georgia"/>
                <a:ea typeface="Georgia"/>
                <a:cs typeface="Georgia"/>
                <a:sym typeface="Georgia"/>
              </a:rPr>
              <a:t>Forced tribes to move to reservations</a:t>
            </a:r>
          </a:p>
        </p:txBody>
      </p:sp>
      <p:sp>
        <p:nvSpPr>
          <p:cNvPr id="242" name="Shape 242"/>
          <p:cNvSpPr txBox="1"/>
          <p:nvPr>
            <p:ph type="title"/>
          </p:nvPr>
        </p:nvSpPr>
        <p:spPr>
          <a:xfrm>
            <a:off x="457200" y="152400"/>
            <a:ext cx="8229600" cy="1219200"/>
          </a:xfrm>
          <a:prstGeom prst="rect">
            <a:avLst/>
          </a:prstGeom>
          <a:noFill/>
          <a:ln>
            <a:noFill/>
          </a:ln>
        </p:spPr>
        <p:txBody>
          <a:bodyPr anchorCtr="0" anchor="b" bIns="45700" lIns="91425" rIns="91425" wrap="square" tIns="45700">
            <a:noAutofit/>
          </a:bodyPr>
          <a:lstStyle/>
          <a:p>
            <a:pPr indent="0" lvl="0" marL="0" marR="0" rtl="0" algn="l">
              <a:spcBef>
                <a:spcPts val="0"/>
              </a:spcBef>
              <a:buClr>
                <a:srgbClr val="F9F9F9"/>
              </a:buClr>
              <a:buSzPct val="25000"/>
              <a:buFont typeface="Georgia"/>
              <a:buNone/>
            </a:pPr>
            <a:r>
              <a:rPr b="0" i="0" lang="en-US" sz="4200" u="none" cap="none" strike="noStrike">
                <a:solidFill>
                  <a:srgbClr val="F9F9F9"/>
                </a:solidFill>
                <a:latin typeface="Georgia"/>
                <a:ea typeface="Georgia"/>
                <a:cs typeface="Georgia"/>
                <a:sym typeface="Georgia"/>
              </a:rPr>
              <a:t>Who’s Destiny is this anyway?</a:t>
            </a:r>
          </a:p>
        </p:txBody>
      </p:sp>
      <p:pic>
        <p:nvPicPr>
          <p:cNvPr descr="http://influentialaccess.files.wordpress.com/2012/02/daweswestnativeamerican.jpg" id="243" name="Shape 243"/>
          <p:cNvPicPr preferRelativeResize="0"/>
          <p:nvPr/>
        </p:nvPicPr>
        <p:blipFill rotWithShape="1">
          <a:blip r:embed="rId3">
            <a:alphaModFix/>
          </a:blip>
          <a:srcRect b="0" l="0" r="0" t="0"/>
          <a:stretch/>
        </p:blipFill>
        <p:spPr>
          <a:xfrm>
            <a:off x="4421279" y="1524000"/>
            <a:ext cx="4445000" cy="3724465"/>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idx="1" type="body"/>
          </p:nvPr>
        </p:nvSpPr>
        <p:spPr>
          <a:xfrm>
            <a:off x="457200" y="1524000"/>
            <a:ext cx="3352800" cy="4572000"/>
          </a:xfrm>
          <a:prstGeom prst="rect">
            <a:avLst/>
          </a:prstGeom>
          <a:noFill/>
          <a:ln>
            <a:noFill/>
          </a:ln>
        </p:spPr>
        <p:txBody>
          <a:bodyPr anchorCtr="0" anchor="t" bIns="45700" lIns="91425" rIns="91425" wrap="square" tIns="45700">
            <a:noAutofit/>
          </a:bodyPr>
          <a:lstStyle/>
          <a:p>
            <a:pPr indent="-274320" lvl="0" marL="274320" marR="0" rtl="0" algn="l">
              <a:spcBef>
                <a:spcPts val="0"/>
              </a:spcBef>
              <a:spcAft>
                <a:spcPts val="0"/>
              </a:spcAft>
              <a:buClr>
                <a:schemeClr val="accent2"/>
              </a:buClr>
              <a:buSzPct val="85000"/>
              <a:buFont typeface="Noto Sans Symbols"/>
              <a:buChar char="●"/>
            </a:pPr>
            <a:r>
              <a:rPr lang="en-US" sz="2400">
                <a:solidFill>
                  <a:schemeClr val="lt1"/>
                </a:solidFill>
                <a:latin typeface="Cambria"/>
                <a:ea typeface="Cambria"/>
                <a:cs typeface="Cambria"/>
                <a:sym typeface="Cambria"/>
              </a:rPr>
              <a:t>conflicts over land and resources</a:t>
            </a:r>
          </a:p>
          <a:p>
            <a:pPr indent="-274320" lvl="0" marL="274320" marR="0" rtl="0" algn="l">
              <a:spcBef>
                <a:spcPts val="600"/>
              </a:spcBef>
              <a:spcAft>
                <a:spcPts val="0"/>
              </a:spcAft>
              <a:buClr>
                <a:schemeClr val="accent2"/>
              </a:buClr>
              <a:buSzPct val="85000"/>
              <a:buFont typeface="Noto Sans Symbols"/>
              <a:buChar char="●"/>
            </a:pPr>
            <a:r>
              <a:rPr lang="en-US" sz="2400">
                <a:solidFill>
                  <a:schemeClr val="lt1"/>
                </a:solidFill>
                <a:latin typeface="Cambria"/>
                <a:ea typeface="Cambria"/>
                <a:cs typeface="Cambria"/>
                <a:sym typeface="Cambria"/>
              </a:rPr>
              <a:t>Treaty of Fort Laramie (1851)</a:t>
            </a:r>
          </a:p>
          <a:p>
            <a:pPr indent="-284480" lvl="1" marL="640080" marR="0" rtl="0" algn="l">
              <a:spcBef>
                <a:spcPts val="300"/>
              </a:spcBef>
              <a:spcAft>
                <a:spcPts val="0"/>
              </a:spcAft>
              <a:buClr>
                <a:srgbClr val="D58F3E"/>
              </a:buClr>
              <a:buSzPct val="85000"/>
              <a:buFont typeface="Noto Sans Symbols"/>
              <a:buChar char="●"/>
            </a:pPr>
            <a:r>
              <a:rPr b="0" i="0" lang="en-US" sz="2400" u="none" cap="none" strike="noStrike">
                <a:solidFill>
                  <a:schemeClr val="lt2"/>
                </a:solidFill>
                <a:latin typeface="Cambria"/>
                <a:ea typeface="Cambria"/>
                <a:cs typeface="Cambria"/>
                <a:sym typeface="Cambria"/>
              </a:rPr>
              <a:t>Americans would stay off of Native American land</a:t>
            </a:r>
          </a:p>
          <a:p>
            <a:pPr indent="0" lvl="0" marL="0" marR="0" rtl="0" algn="ctr">
              <a:spcBef>
                <a:spcPts val="600"/>
              </a:spcBef>
              <a:buClr>
                <a:schemeClr val="accent2"/>
              </a:buClr>
              <a:buSzPct val="25000"/>
              <a:buFont typeface="Noto Sans Symbols"/>
              <a:buNone/>
            </a:pPr>
            <a:r>
              <a:rPr lang="en-US" sz="2400">
                <a:solidFill>
                  <a:srgbClr val="FEFBDD"/>
                </a:solidFill>
                <a:latin typeface="Cambria"/>
                <a:ea typeface="Cambria"/>
                <a:cs typeface="Cambria"/>
                <a:sym typeface="Cambria"/>
              </a:rPr>
              <a:t>* </a:t>
            </a:r>
            <a:r>
              <a:rPr lang="en-US" sz="2400">
                <a:solidFill>
                  <a:schemeClr val="lt1"/>
                </a:solidFill>
                <a:latin typeface="Cambria"/>
                <a:ea typeface="Cambria"/>
                <a:cs typeface="Cambria"/>
                <a:sym typeface="Cambria"/>
              </a:rPr>
              <a:t>not honored by the United States government</a:t>
            </a:r>
            <a:r>
              <a:rPr lang="en-US" sz="2400">
                <a:solidFill>
                  <a:srgbClr val="FEFBDD"/>
                </a:solidFill>
                <a:latin typeface="Cambria"/>
                <a:ea typeface="Cambria"/>
                <a:cs typeface="Cambria"/>
                <a:sym typeface="Cambria"/>
              </a:rPr>
              <a:t>*</a:t>
            </a:r>
          </a:p>
        </p:txBody>
      </p:sp>
      <p:sp>
        <p:nvSpPr>
          <p:cNvPr id="249" name="Shape 249"/>
          <p:cNvSpPr txBox="1"/>
          <p:nvPr>
            <p:ph type="title"/>
          </p:nvPr>
        </p:nvSpPr>
        <p:spPr>
          <a:xfrm>
            <a:off x="457200" y="152400"/>
            <a:ext cx="8229600" cy="1219200"/>
          </a:xfrm>
          <a:prstGeom prst="rect">
            <a:avLst/>
          </a:prstGeom>
          <a:noFill/>
          <a:ln>
            <a:noFill/>
          </a:ln>
        </p:spPr>
        <p:txBody>
          <a:bodyPr anchorCtr="0" anchor="b" bIns="45700" lIns="91425" rIns="91425" wrap="square" tIns="45700">
            <a:noAutofit/>
          </a:bodyPr>
          <a:lstStyle/>
          <a:p>
            <a:pPr indent="0" lvl="0" marL="0" marR="0" rtl="0" algn="l">
              <a:spcBef>
                <a:spcPts val="0"/>
              </a:spcBef>
              <a:buClr>
                <a:srgbClr val="F9F9F9"/>
              </a:buClr>
              <a:buSzPct val="25000"/>
              <a:buFont typeface="Cambria"/>
              <a:buNone/>
            </a:pPr>
            <a:r>
              <a:rPr b="0" i="0" lang="en-US" sz="3600" u="none" cap="none" strike="noStrike">
                <a:solidFill>
                  <a:srgbClr val="F9F9F9"/>
                </a:solidFill>
                <a:latin typeface="Cambria"/>
                <a:ea typeface="Cambria"/>
                <a:cs typeface="Cambria"/>
                <a:sym typeface="Cambria"/>
              </a:rPr>
              <a:t>Relations with the Natives</a:t>
            </a:r>
          </a:p>
        </p:txBody>
      </p:sp>
      <p:pic>
        <p:nvPicPr>
          <p:cNvPr descr="http://www.sheltonstate.edu/Uploads/files/faculty/Chuck%20Boening/us%20history%20maps/Indian%20Reservations.jpg" id="250" name="Shape 250"/>
          <p:cNvPicPr preferRelativeResize="0"/>
          <p:nvPr/>
        </p:nvPicPr>
        <p:blipFill rotWithShape="1">
          <a:blip r:embed="rId3">
            <a:alphaModFix/>
          </a:blip>
          <a:srcRect b="0" l="0" r="0" t="0"/>
          <a:stretch/>
        </p:blipFill>
        <p:spPr>
          <a:xfrm>
            <a:off x="3505200" y="1676400"/>
            <a:ext cx="5249816" cy="452046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idx="1" type="body"/>
          </p:nvPr>
        </p:nvSpPr>
        <p:spPr>
          <a:xfrm>
            <a:off x="304800" y="1600200"/>
            <a:ext cx="5257800" cy="4114800"/>
          </a:xfrm>
          <a:prstGeom prst="rect">
            <a:avLst/>
          </a:prstGeom>
          <a:noFill/>
          <a:ln>
            <a:noFill/>
          </a:ln>
        </p:spPr>
        <p:txBody>
          <a:bodyPr anchorCtr="0" anchor="t" bIns="45700" lIns="91425" rIns="91425" wrap="square" tIns="45700">
            <a:noAutofit/>
          </a:bodyPr>
          <a:lstStyle/>
          <a:p>
            <a:pPr indent="-274320" lvl="0" marL="274320" marR="0" rtl="0" algn="l">
              <a:lnSpc>
                <a:spcPct val="90000"/>
              </a:lnSpc>
              <a:spcBef>
                <a:spcPts val="0"/>
              </a:spcBef>
              <a:spcAft>
                <a:spcPts val="0"/>
              </a:spcAft>
              <a:buClr>
                <a:schemeClr val="accent2"/>
              </a:buClr>
              <a:buSzPct val="85000"/>
              <a:buFont typeface="Noto Sans Symbols"/>
              <a:buChar char="●"/>
            </a:pPr>
            <a:r>
              <a:rPr lang="en-US" sz="2200">
                <a:solidFill>
                  <a:schemeClr val="lt1"/>
                </a:solidFill>
                <a:latin typeface="Cambria"/>
                <a:ea typeface="Cambria"/>
                <a:cs typeface="Cambria"/>
                <a:sym typeface="Cambria"/>
              </a:rPr>
              <a:t>7</a:t>
            </a:r>
            <a:r>
              <a:rPr baseline="30000" lang="en-US" sz="2200">
                <a:solidFill>
                  <a:schemeClr val="lt1"/>
                </a:solidFill>
                <a:latin typeface="Cambria"/>
                <a:ea typeface="Cambria"/>
                <a:cs typeface="Cambria"/>
                <a:sym typeface="Cambria"/>
              </a:rPr>
              <a:t>th</a:t>
            </a:r>
            <a:r>
              <a:rPr lang="en-US" sz="2200">
                <a:solidFill>
                  <a:schemeClr val="lt1"/>
                </a:solidFill>
                <a:latin typeface="Cambria"/>
                <a:ea typeface="Cambria"/>
                <a:cs typeface="Cambria"/>
                <a:sym typeface="Cambria"/>
              </a:rPr>
              <a:t> U.S. President (1829-1837)</a:t>
            </a:r>
          </a:p>
          <a:p>
            <a:pPr indent="-274320" lvl="0" marL="274320" marR="0" rtl="0" algn="l">
              <a:lnSpc>
                <a:spcPct val="90000"/>
              </a:lnSpc>
              <a:spcBef>
                <a:spcPts val="600"/>
              </a:spcBef>
              <a:spcAft>
                <a:spcPts val="0"/>
              </a:spcAft>
              <a:buClr>
                <a:schemeClr val="accent2"/>
              </a:buClr>
              <a:buSzPct val="85000"/>
              <a:buFont typeface="Noto Sans Symbols"/>
              <a:buChar char="●"/>
            </a:pPr>
            <a:r>
              <a:rPr lang="en-US" sz="2200">
                <a:solidFill>
                  <a:schemeClr val="lt1"/>
                </a:solidFill>
                <a:latin typeface="Cambria"/>
                <a:ea typeface="Cambria"/>
                <a:cs typeface="Cambria"/>
                <a:sym typeface="Cambria"/>
              </a:rPr>
              <a:t>“Jacksonian Democracy”</a:t>
            </a:r>
          </a:p>
          <a:p>
            <a:pPr indent="-284480" lvl="1" marL="640080" marR="0" rtl="0" algn="l">
              <a:lnSpc>
                <a:spcPct val="90000"/>
              </a:lnSpc>
              <a:spcBef>
                <a:spcPts val="300"/>
              </a:spcBef>
              <a:spcAft>
                <a:spcPts val="0"/>
              </a:spcAft>
              <a:buClr>
                <a:srgbClr val="D58F3E"/>
              </a:buClr>
              <a:buSzPct val="85000"/>
              <a:buFont typeface="Noto Sans Symbols"/>
              <a:buChar char="●"/>
            </a:pPr>
            <a:r>
              <a:rPr b="0" i="0" lang="en-US" sz="2200" u="none" cap="none" strike="noStrike">
                <a:solidFill>
                  <a:schemeClr val="lt2"/>
                </a:solidFill>
                <a:latin typeface="Cambria"/>
                <a:ea typeface="Cambria"/>
                <a:cs typeface="Cambria"/>
                <a:sym typeface="Cambria"/>
              </a:rPr>
              <a:t>“champion of the common people”</a:t>
            </a:r>
          </a:p>
          <a:p>
            <a:pPr indent="-284480" lvl="1" marL="640080" marR="0" rtl="0" algn="l">
              <a:lnSpc>
                <a:spcPct val="90000"/>
              </a:lnSpc>
              <a:spcBef>
                <a:spcPts val="300"/>
              </a:spcBef>
              <a:spcAft>
                <a:spcPts val="0"/>
              </a:spcAft>
              <a:buClr>
                <a:srgbClr val="D58F3E"/>
              </a:buClr>
              <a:buSzPct val="85000"/>
              <a:buFont typeface="Noto Sans Symbols"/>
              <a:buChar char="●"/>
            </a:pPr>
            <a:r>
              <a:rPr b="0" i="0" lang="en-US" sz="2200" u="none" cap="none" strike="noStrike">
                <a:solidFill>
                  <a:schemeClr val="lt2"/>
                </a:solidFill>
                <a:latin typeface="Cambria"/>
                <a:ea typeface="Cambria"/>
                <a:cs typeface="Cambria"/>
                <a:sym typeface="Cambria"/>
              </a:rPr>
              <a:t>supported small/limited federal government</a:t>
            </a:r>
          </a:p>
          <a:p>
            <a:pPr indent="-284480" lvl="1" marL="640080" marR="0" rtl="0" algn="l">
              <a:lnSpc>
                <a:spcPct val="90000"/>
              </a:lnSpc>
              <a:spcBef>
                <a:spcPts val="300"/>
              </a:spcBef>
              <a:spcAft>
                <a:spcPts val="0"/>
              </a:spcAft>
              <a:buClr>
                <a:srgbClr val="D58F3E"/>
              </a:buClr>
              <a:buSzPct val="85000"/>
              <a:buFont typeface="Noto Sans Symbols"/>
              <a:buChar char="●"/>
            </a:pPr>
            <a:r>
              <a:rPr b="0" i="0" lang="en-US" sz="2200" u="none" cap="none" strike="noStrike">
                <a:solidFill>
                  <a:schemeClr val="lt2"/>
                </a:solidFill>
                <a:latin typeface="Cambria"/>
                <a:ea typeface="Cambria"/>
                <a:cs typeface="Cambria"/>
                <a:sym typeface="Cambria"/>
              </a:rPr>
              <a:t>relocated native tribes west of Mississippi River</a:t>
            </a:r>
          </a:p>
          <a:p>
            <a:pPr indent="-284480" lvl="1" marL="640080" marR="0" rtl="0" algn="l">
              <a:lnSpc>
                <a:spcPct val="90000"/>
              </a:lnSpc>
              <a:spcBef>
                <a:spcPts val="300"/>
              </a:spcBef>
              <a:spcAft>
                <a:spcPts val="0"/>
              </a:spcAft>
              <a:buClr>
                <a:srgbClr val="D58F3E"/>
              </a:buClr>
              <a:buSzPct val="85000"/>
              <a:buFont typeface="Noto Sans Symbols"/>
              <a:buChar char="●"/>
            </a:pPr>
            <a:r>
              <a:rPr b="0" i="0" lang="en-US" sz="2200" u="none" cap="none" strike="noStrike">
                <a:solidFill>
                  <a:schemeClr val="lt2"/>
                </a:solidFill>
                <a:latin typeface="Cambria"/>
                <a:ea typeface="Cambria"/>
                <a:cs typeface="Cambria"/>
                <a:sym typeface="Cambria"/>
              </a:rPr>
              <a:t>collapsed National Bank U.S.</a:t>
            </a:r>
          </a:p>
          <a:p>
            <a:pPr indent="-284480" lvl="1" marL="640080" marR="0" rtl="0" algn="l">
              <a:lnSpc>
                <a:spcPct val="90000"/>
              </a:lnSpc>
              <a:spcBef>
                <a:spcPts val="300"/>
              </a:spcBef>
              <a:buClr>
                <a:srgbClr val="D58F3E"/>
              </a:buClr>
              <a:buSzPct val="85000"/>
              <a:buFont typeface="Noto Sans Symbols"/>
              <a:buChar char="●"/>
            </a:pPr>
            <a:r>
              <a:rPr b="0" i="0" lang="en-US" sz="2200" u="none" cap="none" strike="noStrike">
                <a:solidFill>
                  <a:schemeClr val="lt2"/>
                </a:solidFill>
                <a:latin typeface="Cambria"/>
                <a:ea typeface="Cambria"/>
                <a:cs typeface="Cambria"/>
                <a:sym typeface="Cambria"/>
              </a:rPr>
              <a:t>supported slavery</a:t>
            </a:r>
          </a:p>
        </p:txBody>
      </p:sp>
      <p:sp>
        <p:nvSpPr>
          <p:cNvPr id="257" name="Shape 257"/>
          <p:cNvSpPr txBox="1"/>
          <p:nvPr>
            <p:ph type="title"/>
          </p:nvPr>
        </p:nvSpPr>
        <p:spPr>
          <a:xfrm>
            <a:off x="609600" y="0"/>
            <a:ext cx="7924800" cy="1143000"/>
          </a:xfrm>
          <a:prstGeom prst="rect">
            <a:avLst/>
          </a:prstGeom>
          <a:noFill/>
          <a:ln>
            <a:noFill/>
          </a:ln>
        </p:spPr>
        <p:txBody>
          <a:bodyPr anchorCtr="0" anchor="b" bIns="45700" lIns="91425" rIns="91425" wrap="square" tIns="45700">
            <a:noAutofit/>
          </a:bodyPr>
          <a:lstStyle/>
          <a:p>
            <a:pPr indent="0" lvl="0" marL="0" marR="0" rtl="0" algn="l">
              <a:spcBef>
                <a:spcPts val="0"/>
              </a:spcBef>
              <a:buClr>
                <a:srgbClr val="F9F9F9"/>
              </a:buClr>
              <a:buSzPct val="25000"/>
              <a:buFont typeface="Cambria"/>
              <a:buNone/>
            </a:pPr>
            <a:r>
              <a:rPr b="0" i="0" lang="en-US" sz="3600" u="none" cap="none" strike="noStrike">
                <a:solidFill>
                  <a:srgbClr val="F9F9F9"/>
                </a:solidFill>
                <a:latin typeface="Cambria"/>
                <a:ea typeface="Cambria"/>
                <a:cs typeface="Cambria"/>
                <a:sym typeface="Cambria"/>
              </a:rPr>
              <a:t>Andrew Jackson</a:t>
            </a:r>
          </a:p>
        </p:txBody>
      </p:sp>
      <p:pic>
        <p:nvPicPr>
          <p:cNvPr descr="http://www.bartleby.com/124/jackson.gif" id="258" name="Shape 258"/>
          <p:cNvPicPr preferRelativeResize="0"/>
          <p:nvPr/>
        </p:nvPicPr>
        <p:blipFill rotWithShape="1">
          <a:blip r:embed="rId3">
            <a:alphaModFix/>
          </a:blip>
          <a:srcRect b="0" l="0" r="0" t="0"/>
          <a:stretch/>
        </p:blipFill>
        <p:spPr>
          <a:xfrm>
            <a:off x="5317490" y="381000"/>
            <a:ext cx="3381866" cy="3505200"/>
          </a:xfrm>
          <a:prstGeom prst="rect">
            <a:avLst/>
          </a:prstGeom>
          <a:noFill/>
          <a:ln cap="sq" cmpd="thickThin" w="88900">
            <a:solidFill>
              <a:srgbClr val="FFC000"/>
            </a:solidFill>
            <a:prstDash val="solid"/>
            <a:miter lim="800000"/>
            <a:headEnd len="med" w="med" type="none"/>
            <a:tailEnd len="med" w="med" type="none"/>
          </a:ln>
        </p:spPr>
      </p:pic>
      <p:pic>
        <p:nvPicPr>
          <p:cNvPr descr="http://2.bp.blogspot.com/_RwdH5DTKRas/S9OTYbyj1-I/AAAAAAAAC8U/P4nM55V7U48/s640/20dollarbill.jpg" id="259" name="Shape 259"/>
          <p:cNvPicPr preferRelativeResize="0"/>
          <p:nvPr/>
        </p:nvPicPr>
        <p:blipFill rotWithShape="1">
          <a:blip r:embed="rId4">
            <a:alphaModFix/>
          </a:blip>
          <a:srcRect b="0" l="0" r="0" t="0"/>
          <a:stretch/>
        </p:blipFill>
        <p:spPr>
          <a:xfrm>
            <a:off x="3581400" y="4343400"/>
            <a:ext cx="4953642" cy="2170044"/>
          </a:xfrm>
          <a:prstGeom prst="rect">
            <a:avLst/>
          </a:prstGeom>
          <a:solidFill>
            <a:srgbClr val="ECECEC"/>
          </a:solidFill>
          <a:ln cap="sq" cmpd="sng" w="88900">
            <a:solidFill>
              <a:schemeClr val="lt1"/>
            </a:solidFill>
            <a:prstDash val="solid"/>
            <a:miter lim="800000"/>
            <a:headEnd len="med" w="med" type="none"/>
            <a:tailEnd len="med" w="med" type="none"/>
          </a:ln>
          <a:effectLst>
            <a:outerShdw blurRad="55000" rotWithShape="0" algn="tl" dir="5400000" dist="1800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idx="1" type="body"/>
          </p:nvPr>
        </p:nvSpPr>
        <p:spPr>
          <a:xfrm>
            <a:off x="457200" y="1524000"/>
            <a:ext cx="8229600" cy="4572000"/>
          </a:xfrm>
          <a:prstGeom prst="rect">
            <a:avLst/>
          </a:prstGeom>
        </p:spPr>
        <p:txBody>
          <a:bodyPr anchorCtr="0" anchor="t" bIns="91425" lIns="91425" rIns="91425" wrap="square" tIns="91425">
            <a:noAutofit/>
          </a:bodyPr>
          <a:lstStyle/>
          <a:p>
            <a:pPr indent="-381000" lvl="0" marL="457200" rtl="0">
              <a:spcBef>
                <a:spcPts val="0"/>
              </a:spcBef>
              <a:spcAft>
                <a:spcPts val="0"/>
              </a:spcAft>
              <a:buClr>
                <a:schemeClr val="dk1"/>
              </a:buClr>
              <a:buSzPct val="100000"/>
              <a:buFont typeface="Lustria"/>
              <a:buAutoNum type="arabicPeriod"/>
            </a:pPr>
            <a:r>
              <a:rPr lang="en-US" sz="2400">
                <a:solidFill>
                  <a:schemeClr val="dk1"/>
                </a:solidFill>
                <a:latin typeface="Lustria"/>
                <a:ea typeface="Lustria"/>
                <a:cs typeface="Lustria"/>
                <a:sym typeface="Lustria"/>
              </a:rPr>
              <a:t>How is your political cartoon similar to the Manifest Destiny political cartoon? </a:t>
            </a:r>
          </a:p>
          <a:p>
            <a:pPr indent="-381000" lvl="0" marL="457200" rtl="0">
              <a:spcBef>
                <a:spcPts val="0"/>
              </a:spcBef>
              <a:spcAft>
                <a:spcPts val="0"/>
              </a:spcAft>
              <a:buClr>
                <a:schemeClr val="dk1"/>
              </a:buClr>
              <a:buSzPct val="100000"/>
              <a:buFont typeface="Lustria"/>
              <a:buAutoNum type="arabicPeriod"/>
            </a:pPr>
            <a:r>
              <a:rPr lang="en-US" sz="2400">
                <a:solidFill>
                  <a:schemeClr val="dk1"/>
                </a:solidFill>
                <a:latin typeface="Lustria"/>
                <a:ea typeface="Lustria"/>
                <a:cs typeface="Lustria"/>
                <a:sym typeface="Lustria"/>
              </a:rPr>
              <a:t>How are they different?</a:t>
            </a:r>
          </a:p>
          <a:p>
            <a:pPr indent="-381000" lvl="0" marL="457200" rtl="0">
              <a:spcBef>
                <a:spcPts val="0"/>
              </a:spcBef>
              <a:spcAft>
                <a:spcPts val="0"/>
              </a:spcAft>
              <a:buClr>
                <a:schemeClr val="dk1"/>
              </a:buClr>
              <a:buSzPct val="100000"/>
              <a:buFont typeface="Lustria"/>
              <a:buAutoNum type="arabicPeriod"/>
            </a:pPr>
            <a:r>
              <a:rPr lang="en-US" sz="2400">
                <a:solidFill>
                  <a:schemeClr val="dk1"/>
                </a:solidFill>
                <a:latin typeface="Lustria"/>
                <a:ea typeface="Lustria"/>
                <a:cs typeface="Lustria"/>
                <a:sym typeface="Lustria"/>
              </a:rPr>
              <a:t>Why did you think the artist drew certain images to reflect Manifest Destiny? </a:t>
            </a:r>
          </a:p>
          <a:p>
            <a:pPr indent="-381000" lvl="0" marL="457200" rtl="0">
              <a:spcBef>
                <a:spcPts val="0"/>
              </a:spcBef>
              <a:spcAft>
                <a:spcPts val="0"/>
              </a:spcAft>
              <a:buClr>
                <a:schemeClr val="dk1"/>
              </a:buClr>
              <a:buSzPct val="100000"/>
              <a:buFont typeface="Lustria"/>
              <a:buAutoNum type="arabicPeriod"/>
            </a:pPr>
            <a:r>
              <a:rPr lang="en-US" sz="2400">
                <a:solidFill>
                  <a:schemeClr val="dk1"/>
                </a:solidFill>
                <a:latin typeface="Lustria"/>
                <a:ea typeface="Lustria"/>
                <a:cs typeface="Lustria"/>
                <a:sym typeface="Lustria"/>
              </a:rPr>
              <a:t>Why did you choose your images to represent Manifest Destiny?</a:t>
            </a:r>
          </a:p>
          <a:p>
            <a:pPr indent="-381000" lvl="0" marL="457200" rtl="0">
              <a:spcBef>
                <a:spcPts val="0"/>
              </a:spcBef>
              <a:buClr>
                <a:schemeClr val="dk1"/>
              </a:buClr>
              <a:buSzPct val="100000"/>
              <a:buFont typeface="Lustria"/>
              <a:buAutoNum type="arabicPeriod"/>
            </a:pPr>
            <a:r>
              <a:rPr lang="en-US" sz="2400">
                <a:solidFill>
                  <a:schemeClr val="dk1"/>
                </a:solidFill>
                <a:latin typeface="Lustria"/>
                <a:ea typeface="Lustria"/>
                <a:cs typeface="Lustria"/>
                <a:sym typeface="Lustria"/>
              </a:rPr>
              <a:t>Did you choose to leave anything out? </a:t>
            </a:r>
          </a:p>
        </p:txBody>
      </p:sp>
      <p:sp>
        <p:nvSpPr>
          <p:cNvPr id="266" name="Shape 266"/>
          <p:cNvSpPr txBox="1"/>
          <p:nvPr>
            <p:ph type="title"/>
          </p:nvPr>
        </p:nvSpPr>
        <p:spPr>
          <a:xfrm>
            <a:off x="457200" y="152400"/>
            <a:ext cx="8229600" cy="1219200"/>
          </a:xfrm>
          <a:prstGeom prst="rect">
            <a:avLst/>
          </a:prstGeom>
        </p:spPr>
        <p:txBody>
          <a:bodyPr anchorCtr="0" anchor="b" bIns="91425" lIns="91425" rIns="91425" wrap="square" tIns="91425">
            <a:noAutofit/>
          </a:bodyPr>
          <a:lstStyle/>
          <a:p>
            <a:pPr lvl="0">
              <a:spcBef>
                <a:spcPts val="0"/>
              </a:spcBef>
              <a:buNone/>
            </a:pPr>
            <a:r>
              <a:rPr lang="en-US"/>
              <a:t>LET’S COMPARE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idx="1" type="body"/>
          </p:nvPr>
        </p:nvSpPr>
        <p:spPr>
          <a:xfrm>
            <a:off x="457200" y="1524000"/>
            <a:ext cx="8229600" cy="4572000"/>
          </a:xfrm>
          <a:prstGeom prst="rect">
            <a:avLst/>
          </a:prstGeom>
          <a:noFill/>
          <a:ln>
            <a:noFill/>
          </a:ln>
        </p:spPr>
        <p:txBody>
          <a:bodyPr anchorCtr="0" anchor="t" bIns="45700" lIns="91425" rIns="91425" wrap="square" tIns="45700">
            <a:noAutofit/>
          </a:bodyPr>
          <a:lstStyle/>
          <a:p>
            <a:pPr indent="-274320" lvl="0" marL="274320" marR="0" rtl="0" algn="l">
              <a:spcBef>
                <a:spcPts val="0"/>
              </a:spcBef>
              <a:buClr>
                <a:schemeClr val="accent2"/>
              </a:buClr>
              <a:buSzPct val="25000"/>
              <a:buFont typeface="Noto Sans Symbols"/>
              <a:buNone/>
            </a:pPr>
            <a:r>
              <a:rPr b="0" i="0" lang="en-US" sz="2600" u="none" cap="none" strike="noStrike">
                <a:solidFill>
                  <a:schemeClr val="lt1"/>
                </a:solidFill>
                <a:latin typeface="Georgia"/>
                <a:ea typeface="Georgia"/>
                <a:cs typeface="Georgia"/>
                <a:sym typeface="Georgia"/>
              </a:rPr>
              <a:t>		The settlement of the United States is full of conflict, confrontations, and what at the time did not seem like complicated events. However, the legacy of manifest destiny plagues the nation today as we experience conflicts with multiple ethnic groups within and outside of our borders. </a:t>
            </a:r>
          </a:p>
        </p:txBody>
      </p:sp>
      <p:sp>
        <p:nvSpPr>
          <p:cNvPr id="111" name="Shape 111"/>
          <p:cNvSpPr txBox="1"/>
          <p:nvPr>
            <p:ph type="title"/>
          </p:nvPr>
        </p:nvSpPr>
        <p:spPr>
          <a:xfrm>
            <a:off x="457200" y="152400"/>
            <a:ext cx="8229600" cy="1219200"/>
          </a:xfrm>
          <a:prstGeom prst="rect">
            <a:avLst/>
          </a:prstGeom>
          <a:noFill/>
          <a:ln>
            <a:noFill/>
          </a:ln>
        </p:spPr>
        <p:txBody>
          <a:bodyPr anchorCtr="0" anchor="b" bIns="45700" lIns="91425" rIns="91425" wrap="square" tIns="45700">
            <a:noAutofit/>
          </a:bodyPr>
          <a:lstStyle/>
          <a:p>
            <a:pPr indent="0" lvl="0" marL="0" marR="0" rtl="0" algn="l">
              <a:spcBef>
                <a:spcPts val="0"/>
              </a:spcBef>
              <a:buClr>
                <a:srgbClr val="F9F9F9"/>
              </a:buClr>
              <a:buSzPct val="25000"/>
              <a:buFont typeface="Georgia"/>
              <a:buNone/>
            </a:pPr>
            <a:r>
              <a:rPr b="0" i="0" lang="en-US" sz="4200" u="none" cap="none" strike="noStrike">
                <a:solidFill>
                  <a:srgbClr val="F9F9F9"/>
                </a:solidFill>
                <a:latin typeface="Georgia"/>
                <a:ea typeface="Georgia"/>
                <a:cs typeface="Georgia"/>
                <a:sym typeface="Georgia"/>
              </a:rPr>
              <a:t>Why do I care, M</a:t>
            </a:r>
            <a:r>
              <a:rPr lang="en-US">
                <a:latin typeface="Georgia"/>
                <a:ea typeface="Georgia"/>
                <a:cs typeface="Georgia"/>
                <a:sym typeface="Georgia"/>
              </a:rPr>
              <a:t>iss McCormack</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idx="1" type="subTitle"/>
          </p:nvPr>
        </p:nvSpPr>
        <p:spPr>
          <a:xfrm>
            <a:off x="457200" y="3928404"/>
            <a:ext cx="8305800" cy="1481796"/>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accent2"/>
              </a:buClr>
              <a:buSzPct val="25000"/>
              <a:buFont typeface="Noto Sans Symbols"/>
              <a:buNone/>
            </a:pPr>
            <a:r>
              <a:rPr b="1" i="0" lang="en-US" sz="2800" u="sng" cap="none" strike="noStrike">
                <a:solidFill>
                  <a:schemeClr val="accent3"/>
                </a:solidFill>
                <a:latin typeface="Constantia"/>
                <a:ea typeface="Constantia"/>
                <a:cs typeface="Constantia"/>
                <a:sym typeface="Constantia"/>
              </a:rPr>
              <a:t>Manifest Destiny</a:t>
            </a:r>
            <a:r>
              <a:rPr b="1" i="0" lang="en-US" sz="2800" u="none" cap="none" strike="noStrike">
                <a:solidFill>
                  <a:schemeClr val="accent3"/>
                </a:solidFill>
                <a:latin typeface="Constantia"/>
                <a:ea typeface="Constantia"/>
                <a:cs typeface="Constantia"/>
                <a:sym typeface="Constantia"/>
              </a:rPr>
              <a:t>: </a:t>
            </a:r>
            <a:r>
              <a:rPr b="0" i="1" lang="en-US" sz="2200" u="none" cap="none" strike="noStrike">
                <a:solidFill>
                  <a:schemeClr val="lt2"/>
                </a:solidFill>
                <a:latin typeface="Constantia"/>
                <a:ea typeface="Constantia"/>
                <a:cs typeface="Constantia"/>
                <a:sym typeface="Constantia"/>
              </a:rPr>
              <a:t>belief that it was the “god given 			right” of the U.S. to expand westward toward the pacific ocean.</a:t>
            </a:r>
          </a:p>
        </p:txBody>
      </p:sp>
      <p:sp>
        <p:nvSpPr>
          <p:cNvPr id="117" name="Shape 117"/>
          <p:cNvSpPr txBox="1"/>
          <p:nvPr>
            <p:ph type="ctrTitle"/>
          </p:nvPr>
        </p:nvSpPr>
        <p:spPr>
          <a:xfrm>
            <a:off x="457200" y="1433732"/>
            <a:ext cx="8305800" cy="1981200"/>
          </a:xfrm>
          <a:prstGeom prst="rect">
            <a:avLst/>
          </a:prstGeom>
          <a:noFill/>
          <a:ln>
            <a:noFill/>
          </a:ln>
        </p:spPr>
        <p:txBody>
          <a:bodyPr anchorCtr="0" anchor="b" bIns="45700" lIns="91425" rIns="91425" wrap="square" tIns="45700">
            <a:noAutofit/>
          </a:bodyPr>
          <a:lstStyle/>
          <a:p>
            <a:pPr indent="0" lvl="0" marL="0" marR="0" rtl="0" algn="ctr">
              <a:spcBef>
                <a:spcPts val="0"/>
              </a:spcBef>
              <a:buClr>
                <a:srgbClr val="F9F9F9"/>
              </a:buClr>
              <a:buSzPct val="25000"/>
              <a:buFont typeface="Constantia"/>
              <a:buNone/>
            </a:pPr>
            <a:r>
              <a:rPr b="1" i="0" lang="en-US" sz="6600" u="none" cap="none" strike="noStrike">
                <a:solidFill>
                  <a:srgbClr val="F9F9F9"/>
                </a:solidFill>
                <a:latin typeface="Constantia"/>
                <a:ea typeface="Constantia"/>
                <a:cs typeface="Constantia"/>
                <a:sym typeface="Constantia"/>
              </a:rPr>
              <a:t>Vocabulary </a:t>
            </a:r>
            <a:br>
              <a:rPr b="0" i="0" lang="en-US" sz="6600" u="none" cap="none" strike="noStrike">
                <a:solidFill>
                  <a:srgbClr val="F9F9F9"/>
                </a:solidFill>
                <a:latin typeface="Constantia"/>
                <a:ea typeface="Constantia"/>
                <a:cs typeface="Constantia"/>
                <a:sym typeface="Constantia"/>
              </a:rPr>
            </a:br>
            <a:r>
              <a:rPr b="0" i="1" lang="en-US" sz="6600" u="none" cap="none" strike="noStrike">
                <a:solidFill>
                  <a:srgbClr val="F9F9F9"/>
                </a:solidFill>
                <a:latin typeface="Constantia"/>
                <a:ea typeface="Constantia"/>
                <a:cs typeface="Constantia"/>
                <a:sym typeface="Constantia"/>
              </a:rPr>
              <a:t>Pit Stop</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idx="1" type="body"/>
          </p:nvPr>
        </p:nvSpPr>
        <p:spPr>
          <a:xfrm>
            <a:off x="457199" y="1524000"/>
            <a:ext cx="3124201" cy="4953000"/>
          </a:xfrm>
          <a:prstGeom prst="rect">
            <a:avLst/>
          </a:prstGeom>
          <a:noFill/>
          <a:ln>
            <a:noFill/>
          </a:ln>
        </p:spPr>
        <p:txBody>
          <a:bodyPr anchorCtr="0" anchor="t" bIns="45700" lIns="91425" rIns="91425" wrap="square" tIns="45700">
            <a:noAutofit/>
          </a:bodyPr>
          <a:lstStyle/>
          <a:p>
            <a:pPr indent="-274320" lvl="0" marL="274320" marR="0" rtl="0" algn="l">
              <a:spcBef>
                <a:spcPts val="0"/>
              </a:spcBef>
              <a:spcAft>
                <a:spcPts val="0"/>
              </a:spcAft>
              <a:buClr>
                <a:schemeClr val="accent2"/>
              </a:buClr>
              <a:buSzPct val="85000"/>
              <a:buFont typeface="Noto Sans Symbols"/>
              <a:buChar char="●"/>
            </a:pPr>
            <a:r>
              <a:rPr b="0" i="0" lang="en-US" sz="2600" u="none" cap="none" strike="noStrike">
                <a:solidFill>
                  <a:schemeClr val="lt1"/>
                </a:solidFill>
                <a:latin typeface="Constantia"/>
                <a:ea typeface="Constantia"/>
                <a:cs typeface="Constantia"/>
                <a:sym typeface="Constantia"/>
              </a:rPr>
              <a:t>allowed US gov. to acquire new lands</a:t>
            </a:r>
          </a:p>
          <a:p>
            <a:pPr indent="-284480" lvl="1" marL="640080" marR="0" rtl="0" algn="l">
              <a:spcBef>
                <a:spcPts val="300"/>
              </a:spcBef>
              <a:spcAft>
                <a:spcPts val="0"/>
              </a:spcAft>
              <a:buClr>
                <a:srgbClr val="D58F3E"/>
              </a:buClr>
              <a:buSzPct val="85000"/>
              <a:buFont typeface="Noto Sans Symbols"/>
              <a:buChar char="●"/>
            </a:pPr>
            <a:r>
              <a:rPr b="0" i="0" lang="en-US" sz="2400" u="none" cap="none" strike="noStrike">
                <a:solidFill>
                  <a:schemeClr val="lt2"/>
                </a:solidFill>
                <a:latin typeface="Constantia"/>
                <a:ea typeface="Constantia"/>
                <a:cs typeface="Constantia"/>
                <a:sym typeface="Constantia"/>
              </a:rPr>
              <a:t>by admitting new states not by expanding existing states. </a:t>
            </a:r>
          </a:p>
          <a:p>
            <a:pPr indent="-274320" lvl="0" marL="274320" marR="0" rtl="0" algn="l">
              <a:spcBef>
                <a:spcPts val="600"/>
              </a:spcBef>
              <a:spcAft>
                <a:spcPts val="0"/>
              </a:spcAft>
              <a:buClr>
                <a:schemeClr val="accent2"/>
              </a:buClr>
              <a:buSzPct val="85000"/>
              <a:buFont typeface="Noto Sans Symbols"/>
              <a:buChar char="●"/>
            </a:pPr>
            <a:r>
              <a:rPr b="0" i="0" lang="en-US" sz="2600" u="none" cap="none" strike="noStrike">
                <a:solidFill>
                  <a:schemeClr val="lt1"/>
                </a:solidFill>
                <a:latin typeface="Constantia"/>
                <a:ea typeface="Constantia"/>
                <a:cs typeface="Constantia"/>
                <a:sym typeface="Constantia"/>
              </a:rPr>
              <a:t>prohibited slavery in the new territory </a:t>
            </a:r>
          </a:p>
          <a:p>
            <a:pPr indent="-274320" lvl="0" marL="274320" marR="0" rtl="0" algn="l">
              <a:spcBef>
                <a:spcPts val="600"/>
              </a:spcBef>
              <a:spcAft>
                <a:spcPts val="0"/>
              </a:spcAft>
              <a:buClr>
                <a:schemeClr val="accent2"/>
              </a:buClr>
              <a:buSzPct val="85000"/>
              <a:buFont typeface="Noto Sans Symbols"/>
              <a:buNone/>
            </a:pPr>
            <a:r>
              <a:t/>
            </a:r>
            <a:endParaRPr b="0" i="0" sz="2600" u="none" cap="none" strike="noStrike">
              <a:solidFill>
                <a:schemeClr val="lt1"/>
              </a:solidFill>
              <a:latin typeface="Constantia"/>
              <a:ea typeface="Constantia"/>
              <a:cs typeface="Constantia"/>
              <a:sym typeface="Constantia"/>
            </a:endParaRPr>
          </a:p>
          <a:p>
            <a:pPr indent="-274320" lvl="0" marL="274320" marR="0" rtl="0" algn="l">
              <a:spcBef>
                <a:spcPts val="600"/>
              </a:spcBef>
              <a:buClr>
                <a:schemeClr val="accent2"/>
              </a:buClr>
              <a:buSzPct val="85000"/>
              <a:buFont typeface="Noto Sans Symbols"/>
              <a:buNone/>
            </a:pPr>
            <a:r>
              <a:t/>
            </a:r>
            <a:endParaRPr b="0" i="0" sz="2600" u="none" cap="none" strike="noStrike">
              <a:solidFill>
                <a:schemeClr val="lt1"/>
              </a:solidFill>
              <a:latin typeface="Constantia"/>
              <a:ea typeface="Constantia"/>
              <a:cs typeface="Constantia"/>
              <a:sym typeface="Constantia"/>
            </a:endParaRPr>
          </a:p>
        </p:txBody>
      </p:sp>
      <p:sp>
        <p:nvSpPr>
          <p:cNvPr id="123" name="Shape 123"/>
          <p:cNvSpPr txBox="1"/>
          <p:nvPr>
            <p:ph type="title"/>
          </p:nvPr>
        </p:nvSpPr>
        <p:spPr>
          <a:xfrm>
            <a:off x="457200" y="152400"/>
            <a:ext cx="8229600" cy="1219200"/>
          </a:xfrm>
          <a:prstGeom prst="rect">
            <a:avLst/>
          </a:prstGeom>
          <a:noFill/>
          <a:ln>
            <a:noFill/>
          </a:ln>
        </p:spPr>
        <p:txBody>
          <a:bodyPr anchorCtr="0" anchor="b" bIns="45700" lIns="91425" rIns="91425" wrap="square" tIns="45700">
            <a:noAutofit/>
          </a:bodyPr>
          <a:lstStyle/>
          <a:p>
            <a:pPr indent="0" lvl="0" marL="0" marR="0" rtl="0" algn="l">
              <a:spcBef>
                <a:spcPts val="0"/>
              </a:spcBef>
              <a:buClr>
                <a:srgbClr val="F9F9F9"/>
              </a:buClr>
              <a:buSzPct val="25000"/>
              <a:buFont typeface="Georgia"/>
              <a:buNone/>
            </a:pPr>
            <a:r>
              <a:rPr b="0" i="0" lang="en-US" sz="4200" u="none" cap="none" strike="noStrike">
                <a:solidFill>
                  <a:srgbClr val="F9F9F9"/>
                </a:solidFill>
                <a:latin typeface="Georgia"/>
                <a:ea typeface="Georgia"/>
                <a:cs typeface="Georgia"/>
                <a:sym typeface="Georgia"/>
              </a:rPr>
              <a:t>Northwest Ordinance, 1787</a:t>
            </a:r>
          </a:p>
        </p:txBody>
      </p:sp>
      <p:pic>
        <p:nvPicPr>
          <p:cNvPr descr="File:Northwest-territory-usa-1787.png" id="124" name="Shape 124">
            <a:hlinkClick r:id="rId3"/>
          </p:cNvPr>
          <p:cNvPicPr preferRelativeResize="0"/>
          <p:nvPr/>
        </p:nvPicPr>
        <p:blipFill rotWithShape="1">
          <a:blip r:embed="rId4">
            <a:alphaModFix/>
          </a:blip>
          <a:srcRect b="0" l="0" r="0" t="0"/>
          <a:stretch/>
        </p:blipFill>
        <p:spPr>
          <a:xfrm>
            <a:off x="3733799" y="1828800"/>
            <a:ext cx="4988415" cy="39475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idx="1" type="body"/>
          </p:nvPr>
        </p:nvSpPr>
        <p:spPr>
          <a:xfrm>
            <a:off x="5486400" y="990600"/>
            <a:ext cx="3505200" cy="3276600"/>
          </a:xfrm>
          <a:prstGeom prst="rect">
            <a:avLst/>
          </a:prstGeom>
          <a:noFill/>
          <a:ln>
            <a:noFill/>
          </a:ln>
        </p:spPr>
        <p:txBody>
          <a:bodyPr anchorCtr="0" anchor="t" bIns="45700" lIns="91425" rIns="91425" wrap="square" tIns="45700">
            <a:noAutofit/>
          </a:bodyPr>
          <a:lstStyle/>
          <a:p>
            <a:pPr indent="-274320" lvl="0" marL="274320" marR="0" rtl="0" algn="l">
              <a:spcBef>
                <a:spcPts val="0"/>
              </a:spcBef>
              <a:spcAft>
                <a:spcPts val="0"/>
              </a:spcAft>
              <a:buClr>
                <a:schemeClr val="accent2"/>
              </a:buClr>
              <a:buSzPct val="85000"/>
              <a:buFont typeface="Noto Sans Symbols"/>
              <a:buChar char="●"/>
            </a:pPr>
            <a:r>
              <a:rPr b="0" i="0" lang="en-US" sz="2600" u="none" cap="none" strike="noStrike">
                <a:solidFill>
                  <a:schemeClr val="lt1"/>
                </a:solidFill>
                <a:latin typeface="Georgia"/>
                <a:ea typeface="Georgia"/>
                <a:cs typeface="Georgia"/>
                <a:sym typeface="Georgia"/>
              </a:rPr>
              <a:t>Adams-Onis Treaty</a:t>
            </a:r>
          </a:p>
          <a:p>
            <a:pPr indent="-284480" lvl="1" marL="640080" marR="0" rtl="0" algn="l">
              <a:spcBef>
                <a:spcPts val="300"/>
              </a:spcBef>
              <a:spcAft>
                <a:spcPts val="0"/>
              </a:spcAft>
              <a:buClr>
                <a:srgbClr val="D58F3E"/>
              </a:buClr>
              <a:buSzPct val="85000"/>
              <a:buFont typeface="Noto Sans Symbols"/>
              <a:buChar char="●"/>
            </a:pPr>
            <a:r>
              <a:rPr b="0" i="0" lang="en-US" sz="2400" u="none" cap="none" strike="noStrike">
                <a:solidFill>
                  <a:schemeClr val="lt2"/>
                </a:solidFill>
                <a:latin typeface="Georgia"/>
                <a:ea typeface="Georgia"/>
                <a:cs typeface="Georgia"/>
                <a:sym typeface="Georgia"/>
              </a:rPr>
              <a:t>Spain ceded Florida </a:t>
            </a:r>
          </a:p>
          <a:p>
            <a:pPr indent="-284480" lvl="1" marL="640080" marR="0" rtl="0" algn="l">
              <a:spcBef>
                <a:spcPts val="300"/>
              </a:spcBef>
              <a:buClr>
                <a:srgbClr val="D58F3E"/>
              </a:buClr>
              <a:buSzPct val="85000"/>
              <a:buFont typeface="Noto Sans Symbols"/>
              <a:buChar char="●"/>
            </a:pPr>
            <a:r>
              <a:rPr b="0" i="0" lang="en-US" sz="2400" u="none" cap="none" strike="noStrike">
                <a:solidFill>
                  <a:schemeClr val="lt2"/>
                </a:solidFill>
                <a:latin typeface="Georgia"/>
                <a:ea typeface="Georgia"/>
                <a:cs typeface="Georgia"/>
                <a:sym typeface="Georgia"/>
              </a:rPr>
              <a:t>also gave up claim to Oregon Territory</a:t>
            </a:r>
          </a:p>
        </p:txBody>
      </p:sp>
      <p:sp>
        <p:nvSpPr>
          <p:cNvPr id="130" name="Shape 130"/>
          <p:cNvSpPr txBox="1"/>
          <p:nvPr>
            <p:ph type="title"/>
          </p:nvPr>
        </p:nvSpPr>
        <p:spPr>
          <a:xfrm>
            <a:off x="457200" y="152400"/>
            <a:ext cx="8229600" cy="1219200"/>
          </a:xfrm>
          <a:prstGeom prst="rect">
            <a:avLst/>
          </a:prstGeom>
          <a:noFill/>
          <a:ln>
            <a:noFill/>
          </a:ln>
        </p:spPr>
        <p:txBody>
          <a:bodyPr anchorCtr="0" anchor="b" bIns="45700" lIns="91425" rIns="91425" wrap="square" tIns="45700">
            <a:noAutofit/>
          </a:bodyPr>
          <a:lstStyle/>
          <a:p>
            <a:pPr indent="0" lvl="0" marL="0" marR="0" rtl="0" algn="l">
              <a:spcBef>
                <a:spcPts val="0"/>
              </a:spcBef>
              <a:buClr>
                <a:srgbClr val="F9F9F9"/>
              </a:buClr>
              <a:buSzPct val="25000"/>
              <a:buFont typeface="Georgia"/>
              <a:buNone/>
            </a:pPr>
            <a:r>
              <a:rPr b="0" i="0" lang="en-US" sz="4200" u="none" cap="none" strike="noStrike">
                <a:solidFill>
                  <a:srgbClr val="F9F9F9"/>
                </a:solidFill>
                <a:latin typeface="Georgia"/>
                <a:ea typeface="Georgia"/>
                <a:cs typeface="Georgia"/>
                <a:sym typeface="Georgia"/>
              </a:rPr>
              <a:t>Florida, 1819</a:t>
            </a:r>
          </a:p>
        </p:txBody>
      </p:sp>
      <p:pic>
        <p:nvPicPr>
          <p:cNvPr id="131" name="Shape 131"/>
          <p:cNvPicPr preferRelativeResize="0"/>
          <p:nvPr/>
        </p:nvPicPr>
        <p:blipFill rotWithShape="1">
          <a:blip r:embed="rId3">
            <a:alphaModFix/>
          </a:blip>
          <a:srcRect b="0" l="0" r="0" t="0"/>
          <a:stretch/>
        </p:blipFill>
        <p:spPr>
          <a:xfrm>
            <a:off x="533400" y="1752600"/>
            <a:ext cx="5291970" cy="433616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title"/>
          </p:nvPr>
        </p:nvSpPr>
        <p:spPr>
          <a:xfrm>
            <a:off x="457200" y="457200"/>
            <a:ext cx="8229600" cy="1219200"/>
          </a:xfrm>
          <a:prstGeom prst="rect">
            <a:avLst/>
          </a:prstGeom>
          <a:noFill/>
          <a:ln>
            <a:noFill/>
          </a:ln>
        </p:spPr>
        <p:txBody>
          <a:bodyPr anchorCtr="0" anchor="b" bIns="45700" lIns="91425" rIns="91425" wrap="square" tIns="45700">
            <a:noAutofit/>
          </a:bodyPr>
          <a:lstStyle/>
          <a:p>
            <a:pPr indent="0" lvl="0" marL="0" marR="0" rtl="0" algn="l">
              <a:spcBef>
                <a:spcPts val="0"/>
              </a:spcBef>
              <a:buClr>
                <a:srgbClr val="F9F9F9"/>
              </a:buClr>
              <a:buSzPct val="25000"/>
              <a:buFont typeface="Cambria"/>
              <a:buNone/>
            </a:pPr>
            <a:r>
              <a:rPr b="0" i="0" lang="en-US" sz="3600" u="none" cap="none" strike="noStrike">
                <a:solidFill>
                  <a:srgbClr val="F9F9F9"/>
                </a:solidFill>
                <a:latin typeface="Cambria"/>
                <a:ea typeface="Cambria"/>
                <a:cs typeface="Cambria"/>
                <a:sym typeface="Cambria"/>
              </a:rPr>
              <a:t>Moving West (1)</a:t>
            </a:r>
          </a:p>
        </p:txBody>
      </p:sp>
      <p:sp>
        <p:nvSpPr>
          <p:cNvPr id="137" name="Shape 137"/>
          <p:cNvSpPr txBox="1"/>
          <p:nvPr>
            <p:ph idx="1" type="body"/>
          </p:nvPr>
        </p:nvSpPr>
        <p:spPr>
          <a:xfrm>
            <a:off x="228600" y="1885950"/>
            <a:ext cx="4876800" cy="4362450"/>
          </a:xfrm>
          <a:prstGeom prst="rect">
            <a:avLst/>
          </a:prstGeom>
          <a:noFill/>
          <a:ln>
            <a:noFill/>
          </a:ln>
        </p:spPr>
        <p:txBody>
          <a:bodyPr anchorCtr="0" anchor="t" bIns="45700" lIns="91425" rIns="91425" wrap="square" tIns="45700">
            <a:noAutofit/>
          </a:bodyPr>
          <a:lstStyle/>
          <a:p>
            <a:pPr indent="-514350" lvl="0" marL="514350" marR="0" rtl="0" algn="l">
              <a:spcBef>
                <a:spcPts val="0"/>
              </a:spcBef>
              <a:spcAft>
                <a:spcPts val="0"/>
              </a:spcAft>
              <a:buClr>
                <a:schemeClr val="accent2"/>
              </a:buClr>
              <a:buSzPct val="85000"/>
              <a:buFont typeface="Constantia"/>
              <a:buAutoNum type="arabicPeriod"/>
            </a:pPr>
            <a:r>
              <a:rPr b="0" i="0" lang="en-US" sz="3200" u="none" cap="none" strike="noStrike">
                <a:solidFill>
                  <a:schemeClr val="lt1"/>
                </a:solidFill>
                <a:latin typeface="Cambria"/>
                <a:ea typeface="Cambria"/>
                <a:cs typeface="Cambria"/>
                <a:sym typeface="Cambria"/>
              </a:rPr>
              <a:t>Santa Fe Trail</a:t>
            </a:r>
          </a:p>
          <a:p>
            <a:pPr indent="-284480" lvl="1" marL="640080" marR="0" rtl="0" algn="l">
              <a:spcBef>
                <a:spcPts val="300"/>
              </a:spcBef>
              <a:spcAft>
                <a:spcPts val="0"/>
              </a:spcAft>
              <a:buClr>
                <a:srgbClr val="D58F3E"/>
              </a:buClr>
              <a:buSzPct val="85000"/>
              <a:buFont typeface="Noto Sans Symbols"/>
              <a:buChar char="●"/>
            </a:pPr>
            <a:r>
              <a:rPr b="0" i="0" lang="en-US" sz="2400" u="none" cap="none" strike="noStrike">
                <a:solidFill>
                  <a:schemeClr val="lt2"/>
                </a:solidFill>
                <a:latin typeface="Cambria"/>
                <a:ea typeface="Cambria"/>
                <a:cs typeface="Cambria"/>
                <a:sym typeface="Cambria"/>
              </a:rPr>
              <a:t>left from Missouri</a:t>
            </a:r>
          </a:p>
          <a:p>
            <a:pPr indent="-284480" lvl="1" marL="640080" marR="0" rtl="0" algn="l">
              <a:spcBef>
                <a:spcPts val="300"/>
              </a:spcBef>
              <a:buClr>
                <a:srgbClr val="D58F3E"/>
              </a:buClr>
              <a:buSzPct val="85000"/>
              <a:buFont typeface="Noto Sans Symbols"/>
              <a:buChar char="●"/>
            </a:pPr>
            <a:r>
              <a:rPr b="0" i="0" lang="en-US" sz="2400" u="none" cap="none" strike="noStrike">
                <a:solidFill>
                  <a:schemeClr val="lt2"/>
                </a:solidFill>
                <a:latin typeface="Cambria"/>
                <a:ea typeface="Cambria"/>
                <a:cs typeface="Cambria"/>
                <a:sym typeface="Cambria"/>
              </a:rPr>
              <a:t>traveled S. across the Great Plains into the New Mexico (NM) Territory</a:t>
            </a:r>
          </a:p>
        </p:txBody>
      </p:sp>
      <p:pic>
        <p:nvPicPr>
          <p:cNvPr descr="figurative_oregon_trail_o.jpg" id="138" name="Shape 138"/>
          <p:cNvPicPr preferRelativeResize="0"/>
          <p:nvPr>
            <p:ph idx="2" type="body"/>
          </p:nvPr>
        </p:nvPicPr>
        <p:blipFill rotWithShape="1">
          <a:blip r:embed="rId3">
            <a:alphaModFix/>
          </a:blip>
          <a:srcRect b="0" l="0" r="0" t="0"/>
          <a:stretch/>
        </p:blipFill>
        <p:spPr>
          <a:xfrm>
            <a:off x="3276600" y="3657600"/>
            <a:ext cx="4094128" cy="2940948"/>
          </a:xfrm>
          <a:prstGeom prst="rect">
            <a:avLst/>
          </a:prstGeom>
          <a:noFill/>
          <a:ln>
            <a:noFill/>
          </a:ln>
        </p:spPr>
      </p:pic>
      <p:pic>
        <p:nvPicPr>
          <p:cNvPr descr="http://www.kansasheritage.org/research/sft/images/sft-map.gif" id="139" name="Shape 139"/>
          <p:cNvPicPr preferRelativeResize="0"/>
          <p:nvPr/>
        </p:nvPicPr>
        <p:blipFill rotWithShape="1">
          <a:blip r:embed="rId4">
            <a:alphaModFix/>
          </a:blip>
          <a:srcRect b="0" l="0" r="0" t="0"/>
          <a:stretch/>
        </p:blipFill>
        <p:spPr>
          <a:xfrm>
            <a:off x="3429000" y="457200"/>
            <a:ext cx="5409976" cy="304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457200" y="152400"/>
            <a:ext cx="8229600" cy="1219200"/>
          </a:xfrm>
          <a:prstGeom prst="rect">
            <a:avLst/>
          </a:prstGeom>
          <a:noFill/>
          <a:ln>
            <a:noFill/>
          </a:ln>
        </p:spPr>
        <p:txBody>
          <a:bodyPr anchorCtr="0" anchor="b" bIns="45700" lIns="91425" rIns="91425" wrap="square" tIns="45700">
            <a:noAutofit/>
          </a:bodyPr>
          <a:lstStyle/>
          <a:p>
            <a:pPr indent="0" lvl="0" marL="0" marR="0" rtl="0" algn="l">
              <a:spcBef>
                <a:spcPts val="0"/>
              </a:spcBef>
              <a:buClr>
                <a:srgbClr val="F9F9F9"/>
              </a:buClr>
              <a:buSzPct val="25000"/>
              <a:buFont typeface="Cambria"/>
              <a:buNone/>
            </a:pPr>
            <a:r>
              <a:rPr b="0" i="0" lang="en-US" sz="3600" u="none" cap="none" strike="noStrike">
                <a:solidFill>
                  <a:srgbClr val="F9F9F9"/>
                </a:solidFill>
                <a:latin typeface="Cambria"/>
                <a:ea typeface="Cambria"/>
                <a:cs typeface="Cambria"/>
                <a:sym typeface="Cambria"/>
              </a:rPr>
              <a:t>Moving West (2)</a:t>
            </a:r>
          </a:p>
        </p:txBody>
      </p:sp>
      <p:pic>
        <p:nvPicPr>
          <p:cNvPr descr="oregontrail_1907.jpg" id="145" name="Shape 145"/>
          <p:cNvPicPr preferRelativeResize="0"/>
          <p:nvPr>
            <p:ph idx="1" type="body"/>
          </p:nvPr>
        </p:nvPicPr>
        <p:blipFill rotWithShape="1">
          <a:blip r:embed="rId3">
            <a:alphaModFix/>
          </a:blip>
          <a:srcRect b="0" l="0" r="0" t="0"/>
          <a:stretch/>
        </p:blipFill>
        <p:spPr>
          <a:xfrm>
            <a:off x="457200" y="3352800"/>
            <a:ext cx="8095737" cy="2847466"/>
          </a:xfrm>
          <a:prstGeom prst="rect">
            <a:avLst/>
          </a:prstGeom>
          <a:noFill/>
          <a:ln>
            <a:noFill/>
          </a:ln>
        </p:spPr>
      </p:pic>
      <p:sp>
        <p:nvSpPr>
          <p:cNvPr id="146" name="Shape 146"/>
          <p:cNvSpPr txBox="1"/>
          <p:nvPr>
            <p:ph idx="2" type="body"/>
          </p:nvPr>
        </p:nvSpPr>
        <p:spPr>
          <a:xfrm>
            <a:off x="457200" y="1524000"/>
            <a:ext cx="8077200" cy="1676400"/>
          </a:xfrm>
          <a:prstGeom prst="rect">
            <a:avLst/>
          </a:prstGeom>
          <a:noFill/>
          <a:ln>
            <a:noFill/>
          </a:ln>
        </p:spPr>
        <p:txBody>
          <a:bodyPr anchorCtr="0" anchor="t" bIns="45700" lIns="91425" rIns="91425" wrap="square" tIns="45700">
            <a:noAutofit/>
          </a:bodyPr>
          <a:lstStyle/>
          <a:p>
            <a:pPr indent="-514350" lvl="0" marL="514350" marR="0" rtl="0" algn="l">
              <a:spcBef>
                <a:spcPts val="0"/>
              </a:spcBef>
              <a:spcAft>
                <a:spcPts val="0"/>
              </a:spcAft>
              <a:buClr>
                <a:schemeClr val="accent2"/>
              </a:buClr>
              <a:buSzPct val="85000"/>
              <a:buFont typeface="Constantia"/>
              <a:buAutoNum type="arabicPeriod" startAt="2"/>
            </a:pPr>
            <a:r>
              <a:rPr b="0" i="0" lang="en-US" sz="2800" u="none" cap="none" strike="noStrike">
                <a:solidFill>
                  <a:schemeClr val="lt1"/>
                </a:solidFill>
                <a:latin typeface="Cambria"/>
                <a:ea typeface="Cambria"/>
                <a:cs typeface="Cambria"/>
                <a:sym typeface="Cambria"/>
              </a:rPr>
              <a:t>Oregon Trail</a:t>
            </a:r>
          </a:p>
          <a:p>
            <a:pPr indent="-284480" lvl="1" marL="640080" marR="0" rtl="0" algn="l">
              <a:spcBef>
                <a:spcPts val="300"/>
              </a:spcBef>
              <a:spcAft>
                <a:spcPts val="0"/>
              </a:spcAft>
              <a:buClr>
                <a:srgbClr val="D58F3E"/>
              </a:buClr>
              <a:buSzPct val="85000"/>
              <a:buFont typeface="Noto Sans Symbols"/>
              <a:buChar char="●"/>
            </a:pPr>
            <a:r>
              <a:rPr b="0" i="0" lang="en-US" sz="2000" u="none" cap="none" strike="noStrike">
                <a:solidFill>
                  <a:schemeClr val="lt2"/>
                </a:solidFill>
                <a:latin typeface="Cambria"/>
                <a:ea typeface="Cambria"/>
                <a:cs typeface="Cambria"/>
                <a:sym typeface="Cambria"/>
              </a:rPr>
              <a:t>left Missouri</a:t>
            </a:r>
          </a:p>
          <a:p>
            <a:pPr indent="-284480" lvl="1" marL="640080" marR="0" rtl="0" algn="l">
              <a:spcBef>
                <a:spcPts val="300"/>
              </a:spcBef>
              <a:buClr>
                <a:srgbClr val="D58F3E"/>
              </a:buClr>
              <a:buSzPct val="85000"/>
              <a:buFont typeface="Noto Sans Symbols"/>
              <a:buChar char="●"/>
            </a:pPr>
            <a:r>
              <a:rPr b="0" i="0" lang="en-US" sz="2000" u="none" cap="none" strike="noStrike">
                <a:solidFill>
                  <a:schemeClr val="lt2"/>
                </a:solidFill>
                <a:latin typeface="Cambria"/>
                <a:ea typeface="Cambria"/>
                <a:cs typeface="Cambria"/>
                <a:sym typeface="Cambria"/>
              </a:rPr>
              <a:t>traveled N. across Great Plains, Rocky Mtns, Cascade Mtns, into Oregon (OR) Territory</a:t>
            </a:r>
          </a:p>
          <a:p>
            <a:pPr indent="-303530" lvl="1" marL="640080" marR="0" rtl="0" algn="l">
              <a:spcBef>
                <a:spcPts val="300"/>
              </a:spcBef>
              <a:buClr>
                <a:srgbClr val="D58F3E"/>
              </a:buClr>
              <a:buSzPct val="100000"/>
              <a:buFont typeface="Cambria"/>
              <a:buChar char="●"/>
            </a:pPr>
            <a:r>
              <a:rPr lang="en-US" sz="2000">
                <a:latin typeface="Cambria"/>
                <a:ea typeface="Cambria"/>
                <a:cs typeface="Cambria"/>
                <a:sym typeface="Cambria"/>
              </a:rPr>
              <a:t>2,170 miles, 15 miles a day</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457200" y="152400"/>
            <a:ext cx="8229600" cy="1219200"/>
          </a:xfrm>
          <a:prstGeom prst="rect">
            <a:avLst/>
          </a:prstGeom>
          <a:noFill/>
          <a:ln>
            <a:noFill/>
          </a:ln>
        </p:spPr>
        <p:txBody>
          <a:bodyPr anchorCtr="0" anchor="b" bIns="45700" lIns="91425" rIns="91425" wrap="square" tIns="45700">
            <a:noAutofit/>
          </a:bodyPr>
          <a:lstStyle/>
          <a:p>
            <a:pPr indent="0" lvl="0" marL="0" marR="0" rtl="0" algn="l">
              <a:spcBef>
                <a:spcPts val="0"/>
              </a:spcBef>
              <a:buClr>
                <a:srgbClr val="F9F9F9"/>
              </a:buClr>
              <a:buSzPct val="25000"/>
              <a:buFont typeface="Georgia"/>
              <a:buNone/>
            </a:pPr>
            <a:r>
              <a:rPr b="0" i="0" lang="en-US" sz="4200" u="none" cap="none" strike="noStrike">
                <a:solidFill>
                  <a:srgbClr val="F9F9F9"/>
                </a:solidFill>
                <a:latin typeface="Georgia"/>
                <a:ea typeface="Georgia"/>
                <a:cs typeface="Georgia"/>
                <a:sym typeface="Georgia"/>
              </a:rPr>
              <a:t>Frontier Livin'</a:t>
            </a:r>
          </a:p>
        </p:txBody>
      </p:sp>
      <p:sp>
        <p:nvSpPr>
          <p:cNvPr id="152" name="Shape 152"/>
          <p:cNvSpPr txBox="1"/>
          <p:nvPr>
            <p:ph idx="1" type="body"/>
          </p:nvPr>
        </p:nvSpPr>
        <p:spPr>
          <a:xfrm>
            <a:off x="457200" y="1524000"/>
            <a:ext cx="4059936" cy="4572000"/>
          </a:xfrm>
          <a:prstGeom prst="rect">
            <a:avLst/>
          </a:prstGeom>
          <a:noFill/>
          <a:ln>
            <a:noFill/>
          </a:ln>
        </p:spPr>
        <p:txBody>
          <a:bodyPr anchorCtr="0" anchor="t" bIns="45700" lIns="91425" rIns="91425" wrap="square" tIns="45700">
            <a:noAutofit/>
          </a:bodyPr>
          <a:lstStyle/>
          <a:p>
            <a:pPr indent="-274320" lvl="0" marL="274320" marR="0" rtl="0" algn="l">
              <a:spcBef>
                <a:spcPts val="0"/>
              </a:spcBef>
              <a:spcAft>
                <a:spcPts val="0"/>
              </a:spcAft>
              <a:buClr>
                <a:schemeClr val="accent2"/>
              </a:buClr>
              <a:buSzPct val="85000"/>
              <a:buFont typeface="Noto Sans Symbols"/>
              <a:buChar char="●"/>
            </a:pPr>
            <a:r>
              <a:rPr b="0" i="0" lang="en-US" sz="2600" u="none" cap="none" strike="noStrike">
                <a:solidFill>
                  <a:schemeClr val="lt1"/>
                </a:solidFill>
                <a:latin typeface="Georgia"/>
                <a:ea typeface="Georgia"/>
                <a:cs typeface="Georgia"/>
                <a:sym typeface="Georgia"/>
              </a:rPr>
              <a:t>Americans moved west for/to</a:t>
            </a:r>
          </a:p>
          <a:p>
            <a:pPr indent="-467360" lvl="1" marL="822960" marR="0" rtl="0" algn="l">
              <a:spcBef>
                <a:spcPts val="300"/>
              </a:spcBef>
              <a:spcAft>
                <a:spcPts val="0"/>
              </a:spcAft>
              <a:buClr>
                <a:schemeClr val="lt2"/>
              </a:buClr>
              <a:buSzPct val="85000"/>
              <a:buFont typeface="Constantia"/>
              <a:buAutoNum type="arabicPeriod"/>
            </a:pPr>
            <a:r>
              <a:rPr b="0" i="0" lang="en-US" sz="2400" u="none" cap="none" strike="noStrike">
                <a:solidFill>
                  <a:schemeClr val="lt2"/>
                </a:solidFill>
                <a:latin typeface="Georgia"/>
                <a:ea typeface="Georgia"/>
                <a:cs typeface="Georgia"/>
                <a:sym typeface="Georgia"/>
              </a:rPr>
              <a:t>cheap land</a:t>
            </a:r>
          </a:p>
          <a:p>
            <a:pPr indent="-467360" lvl="1" marL="822960" marR="0" rtl="0" algn="l">
              <a:spcBef>
                <a:spcPts val="300"/>
              </a:spcBef>
              <a:spcAft>
                <a:spcPts val="0"/>
              </a:spcAft>
              <a:buClr>
                <a:schemeClr val="lt2"/>
              </a:buClr>
              <a:buSzPct val="85000"/>
              <a:buFont typeface="Constantia"/>
              <a:buAutoNum type="arabicPeriod"/>
            </a:pPr>
            <a:r>
              <a:rPr b="0" i="0" lang="en-US" sz="2400" u="none" cap="none" strike="noStrike">
                <a:solidFill>
                  <a:schemeClr val="lt2"/>
                </a:solidFill>
                <a:latin typeface="Georgia"/>
                <a:ea typeface="Georgia"/>
                <a:cs typeface="Georgia"/>
                <a:sym typeface="Georgia"/>
              </a:rPr>
              <a:t>trade with Asia</a:t>
            </a:r>
          </a:p>
          <a:p>
            <a:pPr indent="-467360" lvl="1" marL="822960" marR="0" rtl="0" algn="l">
              <a:spcBef>
                <a:spcPts val="300"/>
              </a:spcBef>
              <a:spcAft>
                <a:spcPts val="0"/>
              </a:spcAft>
              <a:buClr>
                <a:schemeClr val="lt2"/>
              </a:buClr>
              <a:buSzPct val="85000"/>
              <a:buFont typeface="Constantia"/>
              <a:buAutoNum type="arabicPeriod"/>
            </a:pPr>
            <a:r>
              <a:rPr b="0" i="0" lang="en-US" sz="2400" u="none" cap="none" strike="noStrike">
                <a:solidFill>
                  <a:schemeClr val="lt2"/>
                </a:solidFill>
                <a:latin typeface="Georgia"/>
                <a:ea typeface="Georgia"/>
                <a:cs typeface="Georgia"/>
                <a:sym typeface="Georgia"/>
              </a:rPr>
              <a:t>escape economic problems </a:t>
            </a:r>
          </a:p>
          <a:p>
            <a:pPr indent="-464819" lvl="2" marL="1188720" marR="0" rtl="0" algn="l">
              <a:spcBef>
                <a:spcPts val="300"/>
              </a:spcBef>
              <a:spcAft>
                <a:spcPts val="0"/>
              </a:spcAft>
              <a:buClr>
                <a:schemeClr val="lt2"/>
              </a:buClr>
              <a:buSzPct val="85000"/>
              <a:buFont typeface="Constantia"/>
              <a:buAutoNum type="arabicPeriod"/>
            </a:pPr>
            <a:r>
              <a:rPr b="0" i="0" lang="en-US" sz="2100" u="none" cap="none" strike="noStrike">
                <a:solidFill>
                  <a:schemeClr val="lt1"/>
                </a:solidFill>
                <a:latin typeface="Georgia"/>
                <a:ea typeface="Georgia"/>
                <a:cs typeface="Georgia"/>
                <a:sym typeface="Georgia"/>
              </a:rPr>
              <a:t>Panic of 1837: banks failed; savings lost</a:t>
            </a:r>
          </a:p>
          <a:p>
            <a:pPr indent="-467360" lvl="1" marL="822960" marR="0" rtl="0" algn="l">
              <a:spcBef>
                <a:spcPts val="300"/>
              </a:spcBef>
              <a:buClr>
                <a:schemeClr val="lt2"/>
              </a:buClr>
              <a:buSzPct val="85000"/>
              <a:buFont typeface="Constantia"/>
              <a:buAutoNum type="arabicPeriod"/>
            </a:pPr>
            <a:r>
              <a:rPr b="0" i="0" lang="en-US" sz="2400" u="none" cap="none" strike="noStrike">
                <a:solidFill>
                  <a:schemeClr val="lt2"/>
                </a:solidFill>
                <a:latin typeface="Georgia"/>
                <a:ea typeface="Georgia"/>
                <a:cs typeface="Georgia"/>
                <a:sym typeface="Georgia"/>
              </a:rPr>
              <a:t>fresh start</a:t>
            </a:r>
          </a:p>
        </p:txBody>
      </p:sp>
      <p:pic>
        <p:nvPicPr>
          <p:cNvPr descr="expansion.jpg" id="153" name="Shape 153"/>
          <p:cNvPicPr preferRelativeResize="0"/>
          <p:nvPr>
            <p:ph idx="2" type="body"/>
          </p:nvPr>
        </p:nvPicPr>
        <p:blipFill rotWithShape="1">
          <a:blip r:embed="rId3">
            <a:alphaModFix/>
          </a:blip>
          <a:srcRect b="0" l="0" r="0" t="0"/>
          <a:stretch/>
        </p:blipFill>
        <p:spPr>
          <a:xfrm>
            <a:off x="4419600" y="1905000"/>
            <a:ext cx="4153694" cy="3438488"/>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