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5" r:id="rId3"/>
    <p:sldMasterId id="2147483656" r:id="rId4"/>
    <p:sldMasterId id="214748365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6858000" cx="9144000"/>
  <p:notesSz cx="6858000" cy="9144000"/>
  <p:embeddedFontLst>
    <p:embeddedFont>
      <p:font typeface="Book Antiqua"/>
      <p:regular r:id="rId25"/>
      <p:bold r:id="rId26"/>
      <p:italic r:id="rId27"/>
      <p:boldItalic r:id="rId28"/>
    </p:embeddedFont>
    <p:embeddedFont>
      <p:font typeface="Century Gothic"/>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26" Type="http://schemas.openxmlformats.org/officeDocument/2006/relationships/font" Target="fonts/BookAntiqua-bold.fntdata"/><Relationship Id="rId25" Type="http://schemas.openxmlformats.org/officeDocument/2006/relationships/font" Target="fonts/BookAntiqua-regular.fntdata"/><Relationship Id="rId28" Type="http://schemas.openxmlformats.org/officeDocument/2006/relationships/font" Target="fonts/BookAntiqua-boldItalic.fntdata"/><Relationship Id="rId27" Type="http://schemas.openxmlformats.org/officeDocument/2006/relationships/font" Target="fonts/BookAntiqua-italic.fntdata"/><Relationship Id="rId5" Type="http://schemas.openxmlformats.org/officeDocument/2006/relationships/slideMaster" Target="slideMasters/slideMaster3.xml"/><Relationship Id="rId6" Type="http://schemas.openxmlformats.org/officeDocument/2006/relationships/notesMaster" Target="notesMasters/notesMaster1.xml"/><Relationship Id="rId29" Type="http://schemas.openxmlformats.org/officeDocument/2006/relationships/font" Target="fonts/CenturyGothic-regular.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CenturyGothic-italic.fntdata"/><Relationship Id="rId30" Type="http://schemas.openxmlformats.org/officeDocument/2006/relationships/font" Target="fonts/CenturyGothic-bold.fntdata"/><Relationship Id="rId11" Type="http://schemas.openxmlformats.org/officeDocument/2006/relationships/slide" Target="slides/slide5.xml"/><Relationship Id="rId10" Type="http://schemas.openxmlformats.org/officeDocument/2006/relationships/slide" Target="slides/slide4.xml"/><Relationship Id="rId32" Type="http://schemas.openxmlformats.org/officeDocument/2006/relationships/font" Target="fonts/CenturyGothic-bold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t" bIns="91425" lIns="91425" rIns="91425" wrap="square" tIns="91425"/>
          <a:lstStyle>
            <a:lvl1pPr indent="0" lvl="0" marL="0" marR="0" rtl="0" algn="l">
              <a:spcBef>
                <a:spcPts val="0"/>
              </a:spcBef>
              <a:buChar char="●"/>
              <a:defRPr b="0" i="0" sz="1800" u="none" cap="none" strike="noStrike"/>
            </a:lvl1pPr>
            <a:lvl2pPr indent="0" lvl="1" marL="457200" marR="0" rtl="0" algn="l">
              <a:spcBef>
                <a:spcPts val="0"/>
              </a:spcBef>
              <a:buChar char="○"/>
              <a:defRPr b="0" i="0" sz="1800" u="none" cap="none" strike="noStrike"/>
            </a:lvl2pPr>
            <a:lvl3pPr indent="0" lvl="2" marL="914400" marR="0" rtl="0" algn="l">
              <a:spcBef>
                <a:spcPts val="0"/>
              </a:spcBef>
              <a:buChar char="■"/>
              <a:defRPr b="0" i="0" sz="1800" u="none" cap="none" strike="noStrike"/>
            </a:lvl3pPr>
            <a:lvl4pPr indent="0" lvl="3" marL="1371600" marR="0" rtl="0" algn="l">
              <a:spcBef>
                <a:spcPts val="0"/>
              </a:spcBef>
              <a:buChar char="●"/>
              <a:defRPr b="0" i="0" sz="1800" u="none" cap="none" strike="noStrike"/>
            </a:lvl4pPr>
            <a:lvl5pPr indent="0" lvl="4" marL="1828800" marR="0" rtl="0" algn="l">
              <a:spcBef>
                <a:spcPts val="0"/>
              </a:spcBef>
              <a:buChar char="○"/>
              <a:defRPr b="0" i="0" sz="1800" u="none" cap="none" strike="noStrike"/>
            </a:lvl5pPr>
            <a:lvl6pPr indent="0" lvl="5" marL="2286000" marR="0" rtl="0" algn="l">
              <a:spcBef>
                <a:spcPts val="0"/>
              </a:spcBef>
              <a:buChar char="■"/>
              <a:defRPr b="0" i="0" sz="1800" u="none" cap="none" strike="noStrike"/>
            </a:lvl6pPr>
            <a:lvl7pPr indent="0" lvl="6" marL="2743200" marR="0" rtl="0" algn="l">
              <a:spcBef>
                <a:spcPts val="0"/>
              </a:spcBef>
              <a:buChar char="●"/>
              <a:defRPr b="0" i="0" sz="1800" u="none" cap="none" strike="noStrike"/>
            </a:lvl7pPr>
            <a:lvl8pPr indent="0" lvl="7" marL="3200400" marR="0" rtl="0" algn="l">
              <a:spcBef>
                <a:spcPts val="0"/>
              </a:spcBef>
              <a:buChar char="○"/>
              <a:defRPr b="0" i="0" sz="1800" u="none" cap="none" strike="noStrike"/>
            </a:lvl8pPr>
            <a:lvl9pPr indent="0" lvl="8" marL="3657600" marR="0" rtl="0" algn="l">
              <a:spcBef>
                <a:spcPts val="0"/>
              </a:spcBef>
              <a:buChar char="■"/>
              <a:defRPr b="0" i="0" sz="1800" u="none" cap="none" strike="noStrike"/>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rgbClr val="000000"/>
                </a:solidFill>
                <a:latin typeface="Arial"/>
                <a:ea typeface="Arial"/>
                <a:cs typeface="Arial"/>
                <a:sym typeface="Arial"/>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txBox="1"/>
          <p:nvPr/>
        </p:nvSpPr>
        <p:spPr>
          <a:xfrm>
            <a:off x="3886200" y="8686800"/>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a:solidFill>
                  <a:srgbClr val="000000"/>
                </a:solidFill>
                <a:latin typeface="Arial"/>
                <a:ea typeface="Arial"/>
                <a:cs typeface="Arial"/>
                <a:sym typeface="Arial"/>
              </a:rPr>
              <a:t>‹#›</a:t>
            </a:fld>
          </a:p>
        </p:txBody>
      </p:sp>
      <p:sp>
        <p:nvSpPr>
          <p:cNvPr id="88" name="Shape 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9" name="Shape 89"/>
          <p:cNvSpPr txBox="1"/>
          <p:nvPr>
            <p:ph idx="1" type="body"/>
          </p:nvPr>
        </p:nvSpPr>
        <p:spPr>
          <a:xfrm>
            <a:off x="914400" y="4343400"/>
            <a:ext cx="50291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914400" y="4343400"/>
            <a:ext cx="50292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2" name="Shape 152"/>
          <p:cNvSpPr txBox="1"/>
          <p:nvPr>
            <p:ph idx="12" type="sldNum"/>
          </p:nvPr>
        </p:nvSpPr>
        <p:spPr>
          <a:xfrm>
            <a:off x="3886200" y="8686800"/>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txBox="1"/>
          <p:nvPr>
            <p:ph idx="1" type="body"/>
          </p:nvPr>
        </p:nvSpPr>
        <p:spPr>
          <a:xfrm>
            <a:off x="914400" y="4343400"/>
            <a:ext cx="50291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8" name="Shape 1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914400" y="4343400"/>
            <a:ext cx="50292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5" name="Shape 165"/>
          <p:cNvSpPr txBox="1"/>
          <p:nvPr>
            <p:ph idx="12" type="sldNum"/>
          </p:nvPr>
        </p:nvSpPr>
        <p:spPr>
          <a:xfrm>
            <a:off x="3886200" y="8686800"/>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Shape 170"/>
          <p:cNvSpPr txBox="1"/>
          <p:nvPr/>
        </p:nvSpPr>
        <p:spPr>
          <a:xfrm>
            <a:off x="3886200" y="8686800"/>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a:solidFill>
                  <a:srgbClr val="000000"/>
                </a:solidFill>
                <a:latin typeface="Arial"/>
                <a:ea typeface="Arial"/>
                <a:cs typeface="Arial"/>
                <a:sym typeface="Arial"/>
              </a:rPr>
              <a:t>‹#›</a:t>
            </a:fld>
          </a:p>
        </p:txBody>
      </p:sp>
      <p:sp>
        <p:nvSpPr>
          <p:cNvPr id="171" name="Shape 1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2" name="Shape 172"/>
          <p:cNvSpPr txBox="1"/>
          <p:nvPr>
            <p:ph idx="1" type="body"/>
          </p:nvPr>
        </p:nvSpPr>
        <p:spPr>
          <a:xfrm>
            <a:off x="914400" y="4343400"/>
            <a:ext cx="50291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78" name="Shape 178"/>
          <p:cNvSpPr txBox="1"/>
          <p:nvPr>
            <p:ph idx="1" type="body"/>
          </p:nvPr>
        </p:nvSpPr>
        <p:spPr>
          <a:xfrm>
            <a:off x="914400" y="4343400"/>
            <a:ext cx="50292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79" name="Shape 179"/>
          <p:cNvSpPr txBox="1"/>
          <p:nvPr>
            <p:ph idx="12" type="sldNum"/>
          </p:nvPr>
        </p:nvSpPr>
        <p:spPr>
          <a:xfrm>
            <a:off x="3886200" y="8686800"/>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Shape 1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85" name="Shape 185"/>
          <p:cNvSpPr txBox="1"/>
          <p:nvPr>
            <p:ph idx="1" type="body"/>
          </p:nvPr>
        </p:nvSpPr>
        <p:spPr>
          <a:xfrm>
            <a:off x="914400" y="4343400"/>
            <a:ext cx="50292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86" name="Shape 186"/>
          <p:cNvSpPr txBox="1"/>
          <p:nvPr>
            <p:ph idx="12" type="sldNum"/>
          </p:nvPr>
        </p:nvSpPr>
        <p:spPr>
          <a:xfrm>
            <a:off x="3886200" y="8686800"/>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914400" y="4343400"/>
            <a:ext cx="5029200"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93" name="Shape 193"/>
          <p:cNvSpPr txBox="1"/>
          <p:nvPr>
            <p:ph idx="12" type="sldNum"/>
          </p:nvPr>
        </p:nvSpPr>
        <p:spPr>
          <a:xfrm>
            <a:off x="3886200" y="8686800"/>
            <a:ext cx="2971800" cy="457200"/>
          </a:xfrm>
          <a:prstGeom prst="rect">
            <a:avLst/>
          </a:prstGeom>
        </p:spPr>
        <p:txBody>
          <a:bodyPr anchorCtr="0" anchor="b" bIns="45700" lIns="91425" rIns="91425" wrap="square"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txBox="1"/>
          <p:nvPr>
            <p:ph idx="1" type="body"/>
          </p:nvPr>
        </p:nvSpPr>
        <p:spPr>
          <a:xfrm>
            <a:off x="914400" y="4343400"/>
            <a:ext cx="50291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01" name="Shape 2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Shape 206"/>
          <p:cNvSpPr txBox="1"/>
          <p:nvPr>
            <p:ph idx="1" type="body"/>
          </p:nvPr>
        </p:nvSpPr>
        <p:spPr>
          <a:xfrm>
            <a:off x="914400" y="4343400"/>
            <a:ext cx="50291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07" name="Shape 2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txBox="1"/>
          <p:nvPr>
            <p:ph idx="1" type="body"/>
          </p:nvPr>
        </p:nvSpPr>
        <p:spPr>
          <a:xfrm>
            <a:off x="914400" y="4343400"/>
            <a:ext cx="50291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95" name="Shape 9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txBox="1"/>
          <p:nvPr/>
        </p:nvSpPr>
        <p:spPr>
          <a:xfrm>
            <a:off x="3886200" y="8686800"/>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a:solidFill>
                  <a:srgbClr val="000000"/>
                </a:solidFill>
                <a:latin typeface="Arial"/>
                <a:ea typeface="Arial"/>
                <a:cs typeface="Arial"/>
                <a:sym typeface="Arial"/>
              </a:rPr>
              <a:t>‹#›</a:t>
            </a:fld>
          </a:p>
        </p:txBody>
      </p:sp>
      <p:sp>
        <p:nvSpPr>
          <p:cNvPr id="104" name="Shape 10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5" name="Shape 105"/>
          <p:cNvSpPr txBox="1"/>
          <p:nvPr>
            <p:ph idx="1" type="body"/>
          </p:nvPr>
        </p:nvSpPr>
        <p:spPr>
          <a:xfrm>
            <a:off x="914400" y="4343400"/>
            <a:ext cx="50291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txBox="1"/>
          <p:nvPr>
            <p:ph idx="1" type="body"/>
          </p:nvPr>
        </p:nvSpPr>
        <p:spPr>
          <a:xfrm>
            <a:off x="914400" y="4343400"/>
            <a:ext cx="50291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11" name="Shape 11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914400" y="4343400"/>
            <a:ext cx="50291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17" name="Shape 1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914400" y="4343400"/>
            <a:ext cx="50291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23" name="Shape 1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txBox="1"/>
          <p:nvPr>
            <p:ph idx="1" type="body"/>
          </p:nvPr>
        </p:nvSpPr>
        <p:spPr>
          <a:xfrm>
            <a:off x="914400" y="4343400"/>
            <a:ext cx="50291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914400" y="4343400"/>
            <a:ext cx="50291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8" name="Shape 1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txBox="1"/>
          <p:nvPr/>
        </p:nvSpPr>
        <p:spPr>
          <a:xfrm>
            <a:off x="3886200" y="8686800"/>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a:solidFill>
                  <a:srgbClr val="000000"/>
                </a:solidFill>
                <a:latin typeface="Arial"/>
                <a:ea typeface="Arial"/>
                <a:cs typeface="Arial"/>
                <a:sym typeface="Arial"/>
              </a:rPr>
              <a:t>‹#›</a:t>
            </a:fld>
          </a:p>
        </p:txBody>
      </p:sp>
      <p:sp>
        <p:nvSpPr>
          <p:cNvPr id="144" name="Shape 1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5" name="Shape 145"/>
          <p:cNvSpPr txBox="1"/>
          <p:nvPr>
            <p:ph idx="1" type="body"/>
          </p:nvPr>
        </p:nvSpPr>
        <p:spPr>
          <a:xfrm>
            <a:off x="914400" y="4343400"/>
            <a:ext cx="50291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t/>
            </a:r>
            <a:endParaRPr b="0" i="0" sz="1800" u="none" cap="none" strike="noStri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7" name="Shape 17"/>
        <p:cNvGrpSpPr/>
        <p:nvPr/>
      </p:nvGrpSpPr>
      <p:grpSpPr>
        <a:xfrm>
          <a:off x="0" y="0"/>
          <a:ext cx="0" cy="0"/>
          <a:chOff x="0" y="0"/>
          <a:chExt cx="0" cy="0"/>
        </a:xfrm>
      </p:grpSpPr>
      <p:sp>
        <p:nvSpPr>
          <p:cNvPr id="18" name="Shape 18"/>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19" name="Shape 1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20" name="Shape 20"/>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200" u="none">
                <a:solidFill>
                  <a:schemeClr val="dk2"/>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33" name="Shape 33"/>
        <p:cNvGrpSpPr/>
        <p:nvPr/>
      </p:nvGrpSpPr>
      <p:grpSpPr>
        <a:xfrm>
          <a:off x="0" y="0"/>
          <a:ext cx="0" cy="0"/>
          <a:chOff x="0" y="0"/>
          <a:chExt cx="0" cy="0"/>
        </a:xfrm>
      </p:grpSpPr>
      <p:sp>
        <p:nvSpPr>
          <p:cNvPr id="34" name="Shape 34"/>
          <p:cNvSpPr txBox="1"/>
          <p:nvPr>
            <p:ph type="title"/>
          </p:nvPr>
        </p:nvSpPr>
        <p:spPr>
          <a:xfrm>
            <a:off x="426127" y="408371"/>
            <a:ext cx="8260672" cy="1039426"/>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1pPr>
            <a:lvl2pPr indent="0" lvl="1"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2pPr>
            <a:lvl3pPr indent="0" lvl="2"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3pPr>
            <a:lvl4pPr indent="0" lvl="3"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4pPr>
            <a:lvl5pPr indent="0" lvl="4"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5pPr>
            <a:lvl6pPr indent="0" lvl="5" marL="4572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6pPr>
            <a:lvl7pPr indent="0" lvl="6" marL="9144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7pPr>
            <a:lvl8pPr indent="0" lvl="7" marL="13716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8pPr>
            <a:lvl9pPr indent="0" lvl="8" marL="18288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9pPr>
          </a:lstStyle>
          <a:p/>
        </p:txBody>
      </p:sp>
      <p:sp>
        <p:nvSpPr>
          <p:cNvPr id="35" name="Shape 35"/>
          <p:cNvSpPr txBox="1"/>
          <p:nvPr>
            <p:ph idx="1" type="body"/>
          </p:nvPr>
        </p:nvSpPr>
        <p:spPr>
          <a:xfrm>
            <a:off x="426127" y="1722438"/>
            <a:ext cx="4040187" cy="639762"/>
          </a:xfrm>
          <a:prstGeom prst="rect">
            <a:avLst/>
          </a:prstGeom>
          <a:noFill/>
          <a:ln>
            <a:noFill/>
          </a:ln>
        </p:spPr>
        <p:txBody>
          <a:bodyPr anchorCtr="0" anchor="b" bIns="91425" lIns="91425" rIns="91425" wrap="square" tIns="91425"/>
          <a:lstStyle>
            <a:lvl1pPr indent="0" lvl="0" marL="0" marR="0" rtl="0" algn="ctr">
              <a:spcBef>
                <a:spcPts val="440"/>
              </a:spcBef>
              <a:spcAft>
                <a:spcPts val="0"/>
              </a:spcAft>
              <a:buClr>
                <a:schemeClr val="accent1"/>
              </a:buClr>
              <a:buFont typeface="Arial"/>
              <a:buNone/>
              <a:defRPr b="1" i="0" sz="2200" u="none" cap="none" strike="noStrike">
                <a:solidFill>
                  <a:schemeClr val="dk2"/>
                </a:solidFill>
                <a:latin typeface="Century Gothic"/>
                <a:ea typeface="Century Gothic"/>
                <a:cs typeface="Century Gothic"/>
                <a:sym typeface="Century Gothic"/>
              </a:defRPr>
            </a:lvl1pPr>
            <a:lvl2pPr indent="0" lvl="1" marL="457200" marR="0" rtl="0" algn="l">
              <a:spcBef>
                <a:spcPts val="400"/>
              </a:spcBef>
              <a:spcAft>
                <a:spcPts val="0"/>
              </a:spcAft>
              <a:buClr>
                <a:schemeClr val="accent2"/>
              </a:buClr>
              <a:buFont typeface="Arial"/>
              <a:buNone/>
              <a:defRPr b="1" i="0" sz="2000" u="none" cap="none" strike="noStrike">
                <a:solidFill>
                  <a:schemeClr val="dk2"/>
                </a:solidFill>
                <a:latin typeface="Century Gothic"/>
                <a:ea typeface="Century Gothic"/>
                <a:cs typeface="Century Gothic"/>
                <a:sym typeface="Century Gothic"/>
              </a:defRPr>
            </a:lvl2pPr>
            <a:lvl3pPr indent="0" lvl="2" marL="914400" marR="0" rtl="0" algn="l">
              <a:spcBef>
                <a:spcPts val="360"/>
              </a:spcBef>
              <a:spcAft>
                <a:spcPts val="0"/>
              </a:spcAft>
              <a:buClr>
                <a:srgbClr val="B5AE53"/>
              </a:buClr>
              <a:buFont typeface="Arial"/>
              <a:buNone/>
              <a:defRPr b="1" i="0" sz="1800" u="none" cap="none" strike="noStrike">
                <a:solidFill>
                  <a:schemeClr val="dk2"/>
                </a:solidFill>
                <a:latin typeface="Century Gothic"/>
                <a:ea typeface="Century Gothic"/>
                <a:cs typeface="Century Gothic"/>
                <a:sym typeface="Century Gothic"/>
              </a:defRPr>
            </a:lvl3pPr>
            <a:lvl4pPr indent="0" lvl="3" marL="1371600" marR="0" rtl="0" algn="l">
              <a:spcBef>
                <a:spcPts val="320"/>
              </a:spcBef>
              <a:spcAft>
                <a:spcPts val="0"/>
              </a:spcAft>
              <a:buClr>
                <a:srgbClr val="848058"/>
              </a:buClr>
              <a:buFont typeface="Arial"/>
              <a:buNone/>
              <a:defRPr b="1" i="0" sz="1600" u="none" cap="none" strike="noStrike">
                <a:solidFill>
                  <a:schemeClr val="dk2"/>
                </a:solidFill>
                <a:latin typeface="Century Gothic"/>
                <a:ea typeface="Century Gothic"/>
                <a:cs typeface="Century Gothic"/>
                <a:sym typeface="Century Gothic"/>
              </a:defRPr>
            </a:lvl4pPr>
            <a:lvl5pPr indent="0" lvl="4" marL="1828800" marR="0" rtl="0" algn="l">
              <a:spcBef>
                <a:spcPts val="320"/>
              </a:spcBef>
              <a:spcAft>
                <a:spcPts val="0"/>
              </a:spcAft>
              <a:buClr>
                <a:srgbClr val="E8B54D"/>
              </a:buClr>
              <a:buFont typeface="Arial"/>
              <a:buNone/>
              <a:defRPr b="1" i="0" sz="1600" u="none" cap="none" strike="noStrike">
                <a:solidFill>
                  <a:schemeClr val="dk2"/>
                </a:solidFill>
                <a:latin typeface="Century Gothic"/>
                <a:ea typeface="Century Gothic"/>
                <a:cs typeface="Century Gothic"/>
                <a:sym typeface="Century Gothic"/>
              </a:defRPr>
            </a:lvl5pPr>
            <a:lvl6pPr indent="0" lvl="5" marL="2286000" marR="0" rtl="0" algn="l">
              <a:spcBef>
                <a:spcPts val="320"/>
              </a:spcBef>
              <a:buClr>
                <a:schemeClr val="accent1"/>
              </a:buClr>
              <a:buFont typeface="Arial"/>
              <a:buNone/>
              <a:defRPr b="1" i="0" sz="1600" u="none" cap="none" strike="noStrike">
                <a:solidFill>
                  <a:schemeClr val="dk2"/>
                </a:solidFill>
                <a:latin typeface="Century Gothic"/>
                <a:ea typeface="Century Gothic"/>
                <a:cs typeface="Century Gothic"/>
                <a:sym typeface="Century Gothic"/>
              </a:defRPr>
            </a:lvl6pPr>
            <a:lvl7pPr indent="0" lvl="6" marL="2743200" marR="0" rtl="0" algn="l">
              <a:spcBef>
                <a:spcPts val="320"/>
              </a:spcBef>
              <a:buClr>
                <a:schemeClr val="accent2"/>
              </a:buClr>
              <a:buFont typeface="Arial"/>
              <a:buNone/>
              <a:defRPr b="1" i="0" sz="1600" u="none" cap="none" strike="noStrike">
                <a:solidFill>
                  <a:schemeClr val="dk2"/>
                </a:solidFill>
                <a:latin typeface="Century Gothic"/>
                <a:ea typeface="Century Gothic"/>
                <a:cs typeface="Century Gothic"/>
                <a:sym typeface="Century Gothic"/>
              </a:defRPr>
            </a:lvl7pPr>
            <a:lvl8pPr indent="0" lvl="7" marL="3200400" marR="0" rtl="0" algn="l">
              <a:spcBef>
                <a:spcPts val="320"/>
              </a:spcBef>
              <a:buClr>
                <a:schemeClr val="accent3"/>
              </a:buClr>
              <a:buFont typeface="Arial"/>
              <a:buNone/>
              <a:defRPr b="1" i="0" sz="1600" u="none" cap="none" strike="noStrike">
                <a:solidFill>
                  <a:schemeClr val="dk2"/>
                </a:solidFill>
                <a:latin typeface="Century Gothic"/>
                <a:ea typeface="Century Gothic"/>
                <a:cs typeface="Century Gothic"/>
                <a:sym typeface="Century Gothic"/>
              </a:defRPr>
            </a:lvl8pPr>
            <a:lvl9pPr indent="0" lvl="8" marL="3657600" marR="0" rtl="0" algn="l">
              <a:spcBef>
                <a:spcPts val="320"/>
              </a:spcBef>
              <a:buClr>
                <a:schemeClr val="accent4"/>
              </a:buClr>
              <a:buFont typeface="Arial"/>
              <a:buNone/>
              <a:defRPr b="1" i="0" sz="1600" u="none" cap="none" strike="noStrike">
                <a:solidFill>
                  <a:schemeClr val="dk2"/>
                </a:solidFill>
                <a:latin typeface="Century Gothic"/>
                <a:ea typeface="Century Gothic"/>
                <a:cs typeface="Century Gothic"/>
                <a:sym typeface="Century Gothic"/>
              </a:defRPr>
            </a:lvl9pPr>
          </a:lstStyle>
          <a:p/>
        </p:txBody>
      </p:sp>
      <p:sp>
        <p:nvSpPr>
          <p:cNvPr id="36" name="Shape 36"/>
          <p:cNvSpPr txBox="1"/>
          <p:nvPr>
            <p:ph idx="2" type="body"/>
          </p:nvPr>
        </p:nvSpPr>
        <p:spPr>
          <a:xfrm>
            <a:off x="426127" y="2438400"/>
            <a:ext cx="4040187" cy="3687762"/>
          </a:xfrm>
          <a:prstGeom prst="rect">
            <a:avLst/>
          </a:prstGeom>
          <a:noFill/>
          <a:ln>
            <a:noFill/>
          </a:ln>
        </p:spPr>
        <p:txBody>
          <a:bodyPr anchorCtr="0" anchor="t" bIns="91425" lIns="91425" rIns="91425" wrap="square" tIns="91425"/>
          <a:lstStyle>
            <a:lvl1pPr indent="-76200" lvl="0" marL="342900" marR="0" rtl="0" algn="l">
              <a:spcBef>
                <a:spcPts val="480"/>
              </a:spcBef>
              <a:spcAft>
                <a:spcPts val="0"/>
              </a:spcAft>
              <a:buClr>
                <a:schemeClr val="accent1"/>
              </a:buClr>
              <a:buSzPct val="100000"/>
              <a:buFont typeface="Arial"/>
              <a:buChar char="•"/>
              <a:defRPr b="0" i="0" sz="2400" u="none" cap="none" strike="noStrike">
                <a:solidFill>
                  <a:schemeClr val="dk2"/>
                </a:solidFill>
                <a:latin typeface="Century Gothic"/>
                <a:ea typeface="Century Gothic"/>
                <a:cs typeface="Century Gothic"/>
                <a:sym typeface="Century Gothic"/>
              </a:defRPr>
            </a:lvl1pPr>
            <a:lvl2pPr indent="-106362" lvl="1" marL="639763" marR="0" rtl="0" algn="l">
              <a:spcBef>
                <a:spcPts val="400"/>
              </a:spcBef>
              <a:spcAft>
                <a:spcPts val="0"/>
              </a:spcAft>
              <a:buClr>
                <a:schemeClr val="accent2"/>
              </a:buClr>
              <a:buSzPct val="100000"/>
              <a:buFont typeface="Arial"/>
              <a:buChar char="•"/>
              <a:defRPr b="0" i="0" sz="2000" u="none" cap="none" strike="noStrike">
                <a:solidFill>
                  <a:schemeClr val="dk2"/>
                </a:solidFill>
                <a:latin typeface="Century Gothic"/>
                <a:ea typeface="Century Gothic"/>
                <a:cs typeface="Century Gothic"/>
                <a:sym typeface="Century Gothic"/>
              </a:defRPr>
            </a:lvl2pPr>
            <a:lvl3pPr indent="-114300" lvl="2" marL="914400" marR="0" rtl="0" algn="l">
              <a:spcBef>
                <a:spcPts val="360"/>
              </a:spcBef>
              <a:spcAft>
                <a:spcPts val="0"/>
              </a:spcAft>
              <a:buClr>
                <a:srgbClr val="B5AE53"/>
              </a:buClr>
              <a:buSzPct val="100000"/>
              <a:buFont typeface="Arial"/>
              <a:buChar char="•"/>
              <a:defRPr b="0" i="0" sz="1800" u="none" cap="none" strike="noStrike">
                <a:solidFill>
                  <a:schemeClr val="dk2"/>
                </a:solidFill>
                <a:latin typeface="Century Gothic"/>
                <a:ea typeface="Century Gothic"/>
                <a:cs typeface="Century Gothic"/>
                <a:sym typeface="Century Gothic"/>
              </a:defRPr>
            </a:lvl3pPr>
            <a:lvl4pPr indent="-136525" lvl="3" marL="1279525" marR="0" rtl="0" algn="l">
              <a:spcBef>
                <a:spcPts val="320"/>
              </a:spcBef>
              <a:spcAft>
                <a:spcPts val="0"/>
              </a:spcAft>
              <a:buClr>
                <a:srgbClr val="848058"/>
              </a:buClr>
              <a:buSzPct val="100000"/>
              <a:buFont typeface="Arial"/>
              <a:buChar char="•"/>
              <a:defRPr b="0" i="0" sz="1600" u="none" cap="none" strike="noStrike">
                <a:solidFill>
                  <a:schemeClr val="dk2"/>
                </a:solidFill>
                <a:latin typeface="Century Gothic"/>
                <a:ea typeface="Century Gothic"/>
                <a:cs typeface="Century Gothic"/>
                <a:sym typeface="Century Gothic"/>
              </a:defRPr>
            </a:lvl4pPr>
            <a:lvl5pPr indent="-131762" lvl="4" marL="1554163" marR="0" rtl="0" algn="l">
              <a:spcBef>
                <a:spcPts val="320"/>
              </a:spcBef>
              <a:spcAft>
                <a:spcPts val="0"/>
              </a:spcAft>
              <a:buClr>
                <a:srgbClr val="E8B54D"/>
              </a:buClr>
              <a:buSzPct val="100000"/>
              <a:buFont typeface="Arial"/>
              <a:buChar char="•"/>
              <a:defRPr b="0" i="0" sz="1600" u="none" cap="none" strike="noStrike">
                <a:solidFill>
                  <a:schemeClr val="dk2"/>
                </a:solidFill>
                <a:latin typeface="Century Gothic"/>
                <a:ea typeface="Century Gothic"/>
                <a:cs typeface="Century Gothic"/>
                <a:sym typeface="Century Gothic"/>
              </a:defRPr>
            </a:lvl5pPr>
            <a:lvl6pPr indent="-86360" lvl="5" marL="1737360" marR="0" rtl="0" algn="l">
              <a:spcBef>
                <a:spcPts val="320"/>
              </a:spcBef>
              <a:buClr>
                <a:schemeClr val="accent1"/>
              </a:buClr>
              <a:buSzPct val="100000"/>
              <a:buFont typeface="Arial"/>
              <a:buChar char="•"/>
              <a:defRPr b="0" i="0" sz="1600" u="none" cap="none" strike="noStrike">
                <a:solidFill>
                  <a:schemeClr val="dk2"/>
                </a:solidFill>
                <a:latin typeface="Century Gothic"/>
                <a:ea typeface="Century Gothic"/>
                <a:cs typeface="Century Gothic"/>
                <a:sym typeface="Century Gothic"/>
              </a:defRPr>
            </a:lvl6pPr>
            <a:lvl7pPr indent="-81279" lvl="6" marL="2011679" marR="0" rtl="0" algn="l">
              <a:spcBef>
                <a:spcPts val="320"/>
              </a:spcBef>
              <a:buClr>
                <a:schemeClr val="accent2"/>
              </a:buClr>
              <a:buSzPct val="100000"/>
              <a:buFont typeface="Arial"/>
              <a:buChar char="•"/>
              <a:defRPr b="0" i="0" sz="1600" u="none" cap="none" strike="noStrike">
                <a:solidFill>
                  <a:schemeClr val="dk2"/>
                </a:solidFill>
                <a:latin typeface="Century Gothic"/>
                <a:ea typeface="Century Gothic"/>
                <a:cs typeface="Century Gothic"/>
                <a:sym typeface="Century Gothic"/>
              </a:defRPr>
            </a:lvl7pPr>
            <a:lvl8pPr indent="-86360" lvl="7" marL="2194560" marR="0" rtl="0" algn="l">
              <a:spcBef>
                <a:spcPts val="320"/>
              </a:spcBef>
              <a:buClr>
                <a:schemeClr val="accent3"/>
              </a:buClr>
              <a:buSzPct val="100000"/>
              <a:buFont typeface="Arial"/>
              <a:buChar char="•"/>
              <a:defRPr b="0" i="0" sz="1600" u="none" cap="none" strike="noStrike">
                <a:solidFill>
                  <a:schemeClr val="dk2"/>
                </a:solidFill>
                <a:latin typeface="Century Gothic"/>
                <a:ea typeface="Century Gothic"/>
                <a:cs typeface="Century Gothic"/>
                <a:sym typeface="Century Gothic"/>
              </a:defRPr>
            </a:lvl8pPr>
            <a:lvl9pPr indent="-91439" lvl="8" marL="2377440" marR="0" rtl="0" algn="l">
              <a:spcBef>
                <a:spcPts val="320"/>
              </a:spcBef>
              <a:buClr>
                <a:schemeClr val="accent4"/>
              </a:buClr>
              <a:buSzPct val="100000"/>
              <a:buFont typeface="Arial"/>
              <a:buChar char="•"/>
              <a:defRPr b="0" i="0" sz="1600" u="none" cap="none" strike="noStrike">
                <a:solidFill>
                  <a:schemeClr val="dk2"/>
                </a:solidFill>
                <a:latin typeface="Century Gothic"/>
                <a:ea typeface="Century Gothic"/>
                <a:cs typeface="Century Gothic"/>
                <a:sym typeface="Century Gothic"/>
              </a:defRPr>
            </a:lvl9pPr>
          </a:lstStyle>
          <a:p/>
        </p:txBody>
      </p:sp>
      <p:sp>
        <p:nvSpPr>
          <p:cNvPr id="37" name="Shape 37"/>
          <p:cNvSpPr txBox="1"/>
          <p:nvPr>
            <p:ph idx="3" type="body"/>
          </p:nvPr>
        </p:nvSpPr>
        <p:spPr>
          <a:xfrm>
            <a:off x="4645025" y="1722438"/>
            <a:ext cx="4041774" cy="639762"/>
          </a:xfrm>
          <a:prstGeom prst="rect">
            <a:avLst/>
          </a:prstGeom>
          <a:noFill/>
          <a:ln>
            <a:noFill/>
          </a:ln>
        </p:spPr>
        <p:txBody>
          <a:bodyPr anchorCtr="0" anchor="b" bIns="91425" lIns="91425" rIns="91425" wrap="square" tIns="91425"/>
          <a:lstStyle>
            <a:lvl1pPr indent="0" lvl="0" marL="0" marR="0" rtl="0" algn="ctr">
              <a:spcBef>
                <a:spcPts val="440"/>
              </a:spcBef>
              <a:spcAft>
                <a:spcPts val="0"/>
              </a:spcAft>
              <a:buClr>
                <a:schemeClr val="accent1"/>
              </a:buClr>
              <a:buFont typeface="Arial"/>
              <a:buNone/>
              <a:defRPr b="1" i="0" sz="2200" u="none" cap="none" strike="noStrike">
                <a:solidFill>
                  <a:schemeClr val="dk2"/>
                </a:solidFill>
                <a:latin typeface="Century Gothic"/>
                <a:ea typeface="Century Gothic"/>
                <a:cs typeface="Century Gothic"/>
                <a:sym typeface="Century Gothic"/>
              </a:defRPr>
            </a:lvl1pPr>
            <a:lvl2pPr indent="0" lvl="1" marL="457200" marR="0" rtl="0" algn="l">
              <a:spcBef>
                <a:spcPts val="400"/>
              </a:spcBef>
              <a:spcAft>
                <a:spcPts val="0"/>
              </a:spcAft>
              <a:buClr>
                <a:schemeClr val="accent2"/>
              </a:buClr>
              <a:buFont typeface="Arial"/>
              <a:buNone/>
              <a:defRPr b="1" i="0" sz="2000" u="none" cap="none" strike="noStrike">
                <a:solidFill>
                  <a:schemeClr val="dk2"/>
                </a:solidFill>
                <a:latin typeface="Century Gothic"/>
                <a:ea typeface="Century Gothic"/>
                <a:cs typeface="Century Gothic"/>
                <a:sym typeface="Century Gothic"/>
              </a:defRPr>
            </a:lvl2pPr>
            <a:lvl3pPr indent="0" lvl="2" marL="914400" marR="0" rtl="0" algn="l">
              <a:spcBef>
                <a:spcPts val="360"/>
              </a:spcBef>
              <a:spcAft>
                <a:spcPts val="0"/>
              </a:spcAft>
              <a:buClr>
                <a:srgbClr val="B5AE53"/>
              </a:buClr>
              <a:buFont typeface="Arial"/>
              <a:buNone/>
              <a:defRPr b="1" i="0" sz="1800" u="none" cap="none" strike="noStrike">
                <a:solidFill>
                  <a:schemeClr val="dk2"/>
                </a:solidFill>
                <a:latin typeface="Century Gothic"/>
                <a:ea typeface="Century Gothic"/>
                <a:cs typeface="Century Gothic"/>
                <a:sym typeface="Century Gothic"/>
              </a:defRPr>
            </a:lvl3pPr>
            <a:lvl4pPr indent="0" lvl="3" marL="1371600" marR="0" rtl="0" algn="l">
              <a:spcBef>
                <a:spcPts val="320"/>
              </a:spcBef>
              <a:spcAft>
                <a:spcPts val="0"/>
              </a:spcAft>
              <a:buClr>
                <a:srgbClr val="848058"/>
              </a:buClr>
              <a:buFont typeface="Arial"/>
              <a:buNone/>
              <a:defRPr b="1" i="0" sz="1600" u="none" cap="none" strike="noStrike">
                <a:solidFill>
                  <a:schemeClr val="dk2"/>
                </a:solidFill>
                <a:latin typeface="Century Gothic"/>
                <a:ea typeface="Century Gothic"/>
                <a:cs typeface="Century Gothic"/>
                <a:sym typeface="Century Gothic"/>
              </a:defRPr>
            </a:lvl4pPr>
            <a:lvl5pPr indent="0" lvl="4" marL="1828800" marR="0" rtl="0" algn="l">
              <a:spcBef>
                <a:spcPts val="320"/>
              </a:spcBef>
              <a:spcAft>
                <a:spcPts val="0"/>
              </a:spcAft>
              <a:buClr>
                <a:srgbClr val="E8B54D"/>
              </a:buClr>
              <a:buFont typeface="Arial"/>
              <a:buNone/>
              <a:defRPr b="1" i="0" sz="1600" u="none" cap="none" strike="noStrike">
                <a:solidFill>
                  <a:schemeClr val="dk2"/>
                </a:solidFill>
                <a:latin typeface="Century Gothic"/>
                <a:ea typeface="Century Gothic"/>
                <a:cs typeface="Century Gothic"/>
                <a:sym typeface="Century Gothic"/>
              </a:defRPr>
            </a:lvl5pPr>
            <a:lvl6pPr indent="0" lvl="5" marL="2286000" marR="0" rtl="0" algn="l">
              <a:spcBef>
                <a:spcPts val="320"/>
              </a:spcBef>
              <a:buClr>
                <a:schemeClr val="accent1"/>
              </a:buClr>
              <a:buFont typeface="Arial"/>
              <a:buNone/>
              <a:defRPr b="1" i="0" sz="1600" u="none" cap="none" strike="noStrike">
                <a:solidFill>
                  <a:schemeClr val="dk2"/>
                </a:solidFill>
                <a:latin typeface="Century Gothic"/>
                <a:ea typeface="Century Gothic"/>
                <a:cs typeface="Century Gothic"/>
                <a:sym typeface="Century Gothic"/>
              </a:defRPr>
            </a:lvl6pPr>
            <a:lvl7pPr indent="0" lvl="6" marL="2743200" marR="0" rtl="0" algn="l">
              <a:spcBef>
                <a:spcPts val="320"/>
              </a:spcBef>
              <a:buClr>
                <a:schemeClr val="accent2"/>
              </a:buClr>
              <a:buFont typeface="Arial"/>
              <a:buNone/>
              <a:defRPr b="1" i="0" sz="1600" u="none" cap="none" strike="noStrike">
                <a:solidFill>
                  <a:schemeClr val="dk2"/>
                </a:solidFill>
                <a:latin typeface="Century Gothic"/>
                <a:ea typeface="Century Gothic"/>
                <a:cs typeface="Century Gothic"/>
                <a:sym typeface="Century Gothic"/>
              </a:defRPr>
            </a:lvl7pPr>
            <a:lvl8pPr indent="0" lvl="7" marL="3200400" marR="0" rtl="0" algn="l">
              <a:spcBef>
                <a:spcPts val="320"/>
              </a:spcBef>
              <a:buClr>
                <a:schemeClr val="accent3"/>
              </a:buClr>
              <a:buFont typeface="Arial"/>
              <a:buNone/>
              <a:defRPr b="1" i="0" sz="1600" u="none" cap="none" strike="noStrike">
                <a:solidFill>
                  <a:schemeClr val="dk2"/>
                </a:solidFill>
                <a:latin typeface="Century Gothic"/>
                <a:ea typeface="Century Gothic"/>
                <a:cs typeface="Century Gothic"/>
                <a:sym typeface="Century Gothic"/>
              </a:defRPr>
            </a:lvl8pPr>
            <a:lvl9pPr indent="0" lvl="8" marL="3657600" marR="0" rtl="0" algn="l">
              <a:spcBef>
                <a:spcPts val="320"/>
              </a:spcBef>
              <a:buClr>
                <a:schemeClr val="accent4"/>
              </a:buClr>
              <a:buFont typeface="Arial"/>
              <a:buNone/>
              <a:defRPr b="1" i="0" sz="1600" u="none" cap="none" strike="noStrike">
                <a:solidFill>
                  <a:schemeClr val="dk2"/>
                </a:solidFill>
                <a:latin typeface="Century Gothic"/>
                <a:ea typeface="Century Gothic"/>
                <a:cs typeface="Century Gothic"/>
                <a:sym typeface="Century Gothic"/>
              </a:defRPr>
            </a:lvl9pPr>
          </a:lstStyle>
          <a:p/>
        </p:txBody>
      </p:sp>
      <p:sp>
        <p:nvSpPr>
          <p:cNvPr id="38" name="Shape 38"/>
          <p:cNvSpPr txBox="1"/>
          <p:nvPr>
            <p:ph idx="4" type="body"/>
          </p:nvPr>
        </p:nvSpPr>
        <p:spPr>
          <a:xfrm>
            <a:off x="4645025" y="2438400"/>
            <a:ext cx="4041774" cy="3687762"/>
          </a:xfrm>
          <a:prstGeom prst="rect">
            <a:avLst/>
          </a:prstGeom>
          <a:noFill/>
          <a:ln>
            <a:noFill/>
          </a:ln>
        </p:spPr>
        <p:txBody>
          <a:bodyPr anchorCtr="0" anchor="t" bIns="91425" lIns="91425" rIns="91425" wrap="square" tIns="91425"/>
          <a:lstStyle>
            <a:lvl1pPr indent="-76200" lvl="0" marL="342900" marR="0" rtl="0" algn="l">
              <a:spcBef>
                <a:spcPts val="480"/>
              </a:spcBef>
              <a:spcAft>
                <a:spcPts val="0"/>
              </a:spcAft>
              <a:buClr>
                <a:schemeClr val="accent1"/>
              </a:buClr>
              <a:buSzPct val="100000"/>
              <a:buFont typeface="Arial"/>
              <a:buChar char="•"/>
              <a:defRPr b="0" i="0" sz="2400" u="none" cap="none" strike="noStrike">
                <a:solidFill>
                  <a:schemeClr val="dk2"/>
                </a:solidFill>
                <a:latin typeface="Century Gothic"/>
                <a:ea typeface="Century Gothic"/>
                <a:cs typeface="Century Gothic"/>
                <a:sym typeface="Century Gothic"/>
              </a:defRPr>
            </a:lvl1pPr>
            <a:lvl2pPr indent="-106362" lvl="1" marL="639763" marR="0" rtl="0" algn="l">
              <a:spcBef>
                <a:spcPts val="400"/>
              </a:spcBef>
              <a:spcAft>
                <a:spcPts val="0"/>
              </a:spcAft>
              <a:buClr>
                <a:schemeClr val="accent2"/>
              </a:buClr>
              <a:buSzPct val="100000"/>
              <a:buFont typeface="Arial"/>
              <a:buChar char="•"/>
              <a:defRPr b="0" i="0" sz="2000" u="none" cap="none" strike="noStrike">
                <a:solidFill>
                  <a:schemeClr val="dk2"/>
                </a:solidFill>
                <a:latin typeface="Century Gothic"/>
                <a:ea typeface="Century Gothic"/>
                <a:cs typeface="Century Gothic"/>
                <a:sym typeface="Century Gothic"/>
              </a:defRPr>
            </a:lvl2pPr>
            <a:lvl3pPr indent="-114300" lvl="2" marL="914400" marR="0" rtl="0" algn="l">
              <a:spcBef>
                <a:spcPts val="360"/>
              </a:spcBef>
              <a:spcAft>
                <a:spcPts val="0"/>
              </a:spcAft>
              <a:buClr>
                <a:srgbClr val="B5AE53"/>
              </a:buClr>
              <a:buSzPct val="100000"/>
              <a:buFont typeface="Arial"/>
              <a:buChar char="•"/>
              <a:defRPr b="0" i="0" sz="1800" u="none" cap="none" strike="noStrike">
                <a:solidFill>
                  <a:schemeClr val="dk2"/>
                </a:solidFill>
                <a:latin typeface="Century Gothic"/>
                <a:ea typeface="Century Gothic"/>
                <a:cs typeface="Century Gothic"/>
                <a:sym typeface="Century Gothic"/>
              </a:defRPr>
            </a:lvl3pPr>
            <a:lvl4pPr indent="-136525" lvl="3" marL="1279525" marR="0" rtl="0" algn="l">
              <a:spcBef>
                <a:spcPts val="320"/>
              </a:spcBef>
              <a:spcAft>
                <a:spcPts val="0"/>
              </a:spcAft>
              <a:buClr>
                <a:srgbClr val="848058"/>
              </a:buClr>
              <a:buSzPct val="100000"/>
              <a:buFont typeface="Arial"/>
              <a:buChar char="•"/>
              <a:defRPr b="0" i="0" sz="1600" u="none" cap="none" strike="noStrike">
                <a:solidFill>
                  <a:schemeClr val="dk2"/>
                </a:solidFill>
                <a:latin typeface="Century Gothic"/>
                <a:ea typeface="Century Gothic"/>
                <a:cs typeface="Century Gothic"/>
                <a:sym typeface="Century Gothic"/>
              </a:defRPr>
            </a:lvl4pPr>
            <a:lvl5pPr indent="-131762" lvl="4" marL="1554163" marR="0" rtl="0" algn="l">
              <a:spcBef>
                <a:spcPts val="320"/>
              </a:spcBef>
              <a:spcAft>
                <a:spcPts val="0"/>
              </a:spcAft>
              <a:buClr>
                <a:srgbClr val="E8B54D"/>
              </a:buClr>
              <a:buSzPct val="100000"/>
              <a:buFont typeface="Arial"/>
              <a:buChar char="•"/>
              <a:defRPr b="0" i="0" sz="1600" u="none" cap="none" strike="noStrike">
                <a:solidFill>
                  <a:schemeClr val="dk2"/>
                </a:solidFill>
                <a:latin typeface="Century Gothic"/>
                <a:ea typeface="Century Gothic"/>
                <a:cs typeface="Century Gothic"/>
                <a:sym typeface="Century Gothic"/>
              </a:defRPr>
            </a:lvl5pPr>
            <a:lvl6pPr indent="-86360" lvl="5" marL="1737360" marR="0" rtl="0" algn="l">
              <a:spcBef>
                <a:spcPts val="320"/>
              </a:spcBef>
              <a:buClr>
                <a:schemeClr val="accent1"/>
              </a:buClr>
              <a:buSzPct val="100000"/>
              <a:buFont typeface="Arial"/>
              <a:buChar char="•"/>
              <a:defRPr b="0" i="0" sz="1600" u="none" cap="none" strike="noStrike">
                <a:solidFill>
                  <a:schemeClr val="dk2"/>
                </a:solidFill>
                <a:latin typeface="Century Gothic"/>
                <a:ea typeface="Century Gothic"/>
                <a:cs typeface="Century Gothic"/>
                <a:sym typeface="Century Gothic"/>
              </a:defRPr>
            </a:lvl6pPr>
            <a:lvl7pPr indent="-81279" lvl="6" marL="2011679" marR="0" rtl="0" algn="l">
              <a:spcBef>
                <a:spcPts val="320"/>
              </a:spcBef>
              <a:buClr>
                <a:schemeClr val="accent2"/>
              </a:buClr>
              <a:buSzPct val="100000"/>
              <a:buFont typeface="Arial"/>
              <a:buChar char="•"/>
              <a:defRPr b="0" i="0" sz="1600" u="none" cap="none" strike="noStrike">
                <a:solidFill>
                  <a:schemeClr val="dk2"/>
                </a:solidFill>
                <a:latin typeface="Century Gothic"/>
                <a:ea typeface="Century Gothic"/>
                <a:cs typeface="Century Gothic"/>
                <a:sym typeface="Century Gothic"/>
              </a:defRPr>
            </a:lvl7pPr>
            <a:lvl8pPr indent="-86360" lvl="7" marL="2194560" marR="0" rtl="0" algn="l">
              <a:spcBef>
                <a:spcPts val="320"/>
              </a:spcBef>
              <a:buClr>
                <a:schemeClr val="accent3"/>
              </a:buClr>
              <a:buSzPct val="100000"/>
              <a:buFont typeface="Arial"/>
              <a:buChar char="•"/>
              <a:defRPr b="0" i="0" sz="1600" u="none" cap="none" strike="noStrike">
                <a:solidFill>
                  <a:schemeClr val="dk2"/>
                </a:solidFill>
                <a:latin typeface="Century Gothic"/>
                <a:ea typeface="Century Gothic"/>
                <a:cs typeface="Century Gothic"/>
                <a:sym typeface="Century Gothic"/>
              </a:defRPr>
            </a:lvl8pPr>
            <a:lvl9pPr indent="-91439" lvl="8" marL="2377440" marR="0" rtl="0" algn="l">
              <a:spcBef>
                <a:spcPts val="320"/>
              </a:spcBef>
              <a:buClr>
                <a:schemeClr val="accent4"/>
              </a:buClr>
              <a:buSzPct val="100000"/>
              <a:buFont typeface="Arial"/>
              <a:buChar char="•"/>
              <a:defRPr b="0" i="0" sz="1600" u="none" cap="none" strike="noStrike">
                <a:solidFill>
                  <a:schemeClr val="dk2"/>
                </a:solidFill>
                <a:latin typeface="Century Gothic"/>
                <a:ea typeface="Century Gothic"/>
                <a:cs typeface="Century Gothic"/>
                <a:sym typeface="Century Gothic"/>
              </a:defRPr>
            </a:lvl9pPr>
          </a:lstStyle>
          <a:p/>
        </p:txBody>
      </p:sp>
      <p:sp>
        <p:nvSpPr>
          <p:cNvPr id="39" name="Shape 39"/>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40" name="Shape 40"/>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41" name="Shape 41"/>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200" u="none">
                <a:solidFill>
                  <a:schemeClr val="dk2"/>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42" name="Shape 42"/>
        <p:cNvGrpSpPr/>
        <p:nvPr/>
      </p:nvGrpSpPr>
      <p:grpSpPr>
        <a:xfrm>
          <a:off x="0" y="0"/>
          <a:ext cx="0" cy="0"/>
          <a:chOff x="0" y="0"/>
          <a:chExt cx="0" cy="0"/>
        </a:xfrm>
      </p:grpSpPr>
      <p:sp>
        <p:nvSpPr>
          <p:cNvPr id="43" name="Shape 43"/>
          <p:cNvSpPr txBox="1"/>
          <p:nvPr>
            <p:ph type="title"/>
          </p:nvPr>
        </p:nvSpPr>
        <p:spPr>
          <a:xfrm>
            <a:off x="425450" y="407987"/>
            <a:ext cx="8261349" cy="1039811"/>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1pPr>
            <a:lvl2pPr indent="0" lvl="1"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2pPr>
            <a:lvl3pPr indent="0" lvl="2"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3pPr>
            <a:lvl4pPr indent="0" lvl="3"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4pPr>
            <a:lvl5pPr indent="0" lvl="4"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5pPr>
            <a:lvl6pPr indent="0" lvl="5" marL="4572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6pPr>
            <a:lvl7pPr indent="0" lvl="6" marL="9144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7pPr>
            <a:lvl8pPr indent="0" lvl="7" marL="13716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8pPr>
            <a:lvl9pPr indent="0" lvl="8" marL="18288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9pPr>
          </a:lstStyle>
          <a:p/>
        </p:txBody>
      </p:sp>
      <p:sp>
        <p:nvSpPr>
          <p:cNvPr id="44" name="Shape 44"/>
          <p:cNvSpPr txBox="1"/>
          <p:nvPr>
            <p:ph idx="1" type="body"/>
          </p:nvPr>
        </p:nvSpPr>
        <p:spPr>
          <a:xfrm>
            <a:off x="457200" y="1752600"/>
            <a:ext cx="8229600" cy="4373562"/>
          </a:xfrm>
          <a:prstGeom prst="rect">
            <a:avLst/>
          </a:prstGeom>
          <a:noFill/>
          <a:ln>
            <a:noFill/>
          </a:ln>
        </p:spPr>
        <p:txBody>
          <a:bodyPr anchorCtr="0" anchor="t" bIns="91425" lIns="91425" rIns="91425" wrap="square" tIns="91425"/>
          <a:lstStyle>
            <a:lvl1pPr indent="-76200" lvl="0" marL="342900" marR="0" rtl="0" algn="l">
              <a:spcBef>
                <a:spcPts val="480"/>
              </a:spcBef>
              <a:spcAft>
                <a:spcPts val="0"/>
              </a:spcAft>
              <a:buClr>
                <a:schemeClr val="accent1"/>
              </a:buClr>
              <a:buSzPct val="100000"/>
              <a:buFont typeface="Arial"/>
              <a:buChar char="•"/>
              <a:defRPr sz="2400">
                <a:solidFill>
                  <a:schemeClr val="dk2"/>
                </a:solidFill>
                <a:latin typeface="Century Gothic"/>
                <a:ea typeface="Century Gothic"/>
                <a:cs typeface="Century Gothic"/>
                <a:sym typeface="Century Gothic"/>
              </a:defRPr>
            </a:lvl1pPr>
            <a:lvl2pPr indent="-106362" lvl="1" marL="639763" marR="0" rtl="0" algn="l">
              <a:spcBef>
                <a:spcPts val="400"/>
              </a:spcBef>
              <a:spcAft>
                <a:spcPts val="0"/>
              </a:spcAft>
              <a:buClr>
                <a:schemeClr val="accent2"/>
              </a:buClr>
              <a:buSzPct val="100000"/>
              <a:buFont typeface="Arial"/>
              <a:buChar char="•"/>
              <a:defRPr b="0" i="0" sz="2000" u="none" cap="none" strike="noStrike">
                <a:solidFill>
                  <a:schemeClr val="dk2"/>
                </a:solidFill>
                <a:latin typeface="Century Gothic"/>
                <a:ea typeface="Century Gothic"/>
                <a:cs typeface="Century Gothic"/>
                <a:sym typeface="Century Gothic"/>
              </a:defRPr>
            </a:lvl2pPr>
            <a:lvl3pPr indent="-114300" lvl="2" marL="914400" marR="0" rtl="0" algn="l">
              <a:spcBef>
                <a:spcPts val="360"/>
              </a:spcBef>
              <a:spcAft>
                <a:spcPts val="0"/>
              </a:spcAft>
              <a:buClr>
                <a:srgbClr val="B5AE53"/>
              </a:buClr>
              <a:buSzPct val="100000"/>
              <a:buFont typeface="Arial"/>
              <a:buChar char="•"/>
              <a:defRPr b="0" i="0" sz="1800" u="none" cap="none" strike="noStrike">
                <a:solidFill>
                  <a:schemeClr val="dk2"/>
                </a:solidFill>
                <a:latin typeface="Century Gothic"/>
                <a:ea typeface="Century Gothic"/>
                <a:cs typeface="Century Gothic"/>
                <a:sym typeface="Century Gothic"/>
              </a:defRPr>
            </a:lvl3pPr>
            <a:lvl4pPr indent="-136525" lvl="3" marL="1279525" marR="0" rtl="0" algn="l">
              <a:spcBef>
                <a:spcPts val="320"/>
              </a:spcBef>
              <a:spcAft>
                <a:spcPts val="0"/>
              </a:spcAft>
              <a:buClr>
                <a:srgbClr val="848058"/>
              </a:buClr>
              <a:buSzPct val="100000"/>
              <a:buFont typeface="Arial"/>
              <a:buChar char="•"/>
              <a:defRPr b="0" i="0" sz="1600" u="none" cap="none" strike="noStrike">
                <a:solidFill>
                  <a:schemeClr val="dk2"/>
                </a:solidFill>
                <a:latin typeface="Century Gothic"/>
                <a:ea typeface="Century Gothic"/>
                <a:cs typeface="Century Gothic"/>
                <a:sym typeface="Century Gothic"/>
              </a:defRPr>
            </a:lvl4pPr>
            <a:lvl5pPr indent="-131762" lvl="4" marL="1554163" marR="0" rtl="0" algn="l">
              <a:spcBef>
                <a:spcPts val="320"/>
              </a:spcBef>
              <a:spcAft>
                <a:spcPts val="0"/>
              </a:spcAft>
              <a:buClr>
                <a:srgbClr val="E8B54D"/>
              </a:buClr>
              <a:buSzPct val="100000"/>
              <a:buFont typeface="Arial"/>
              <a:buChar char="•"/>
              <a:defRPr b="0" i="0" sz="1600" u="none" cap="none" strike="noStrike">
                <a:solidFill>
                  <a:schemeClr val="dk2"/>
                </a:solidFill>
                <a:latin typeface="Century Gothic"/>
                <a:ea typeface="Century Gothic"/>
                <a:cs typeface="Century Gothic"/>
                <a:sym typeface="Century Gothic"/>
              </a:defRPr>
            </a:lvl5pPr>
            <a:lvl6pPr indent="-99060" lvl="5" marL="1737360" marR="0" rtl="0" algn="l">
              <a:spcBef>
                <a:spcPts val="280"/>
              </a:spcBef>
              <a:buClr>
                <a:schemeClr val="accent1"/>
              </a:buClr>
              <a:buSzPct val="100000"/>
              <a:buFont typeface="Arial"/>
              <a:buChar char="•"/>
              <a:defRPr b="0" i="0" sz="1400" u="none" cap="none" strike="noStrike">
                <a:solidFill>
                  <a:schemeClr val="dk2"/>
                </a:solidFill>
                <a:latin typeface="Century Gothic"/>
                <a:ea typeface="Century Gothic"/>
                <a:cs typeface="Century Gothic"/>
                <a:sym typeface="Century Gothic"/>
              </a:defRPr>
            </a:lvl6pPr>
            <a:lvl7pPr indent="-93979" lvl="6" marL="2011679" marR="0" rtl="0" algn="l">
              <a:spcBef>
                <a:spcPts val="280"/>
              </a:spcBef>
              <a:buClr>
                <a:schemeClr val="accent2"/>
              </a:buClr>
              <a:buSzPct val="100000"/>
              <a:buFont typeface="Arial"/>
              <a:buChar char="•"/>
              <a:defRPr b="0" i="0" sz="1400" u="none" cap="none" strike="noStrike">
                <a:solidFill>
                  <a:schemeClr val="dk2"/>
                </a:solidFill>
                <a:latin typeface="Century Gothic"/>
                <a:ea typeface="Century Gothic"/>
                <a:cs typeface="Century Gothic"/>
                <a:sym typeface="Century Gothic"/>
              </a:defRPr>
            </a:lvl7pPr>
            <a:lvl8pPr indent="-99060" lvl="7" marL="2194560" marR="0" rtl="0" algn="l">
              <a:spcBef>
                <a:spcPts val="280"/>
              </a:spcBef>
              <a:buClr>
                <a:schemeClr val="accent3"/>
              </a:buClr>
              <a:buSzPct val="100000"/>
              <a:buFont typeface="Arial"/>
              <a:buChar char="•"/>
              <a:defRPr b="0" i="0" sz="1400" u="none" cap="none" strike="noStrike">
                <a:solidFill>
                  <a:schemeClr val="dk2"/>
                </a:solidFill>
                <a:latin typeface="Century Gothic"/>
                <a:ea typeface="Century Gothic"/>
                <a:cs typeface="Century Gothic"/>
                <a:sym typeface="Century Gothic"/>
              </a:defRPr>
            </a:lvl8pPr>
            <a:lvl9pPr indent="-104139" lvl="8" marL="2377440" marR="0" rtl="0" algn="l">
              <a:spcBef>
                <a:spcPts val="280"/>
              </a:spcBef>
              <a:buClr>
                <a:schemeClr val="accent4"/>
              </a:buClr>
              <a:buSzPct val="100000"/>
              <a:buFont typeface="Arial"/>
              <a:buChar char="•"/>
              <a:defRPr b="0" i="0" sz="1400" u="none" cap="none" strike="noStrike">
                <a:solidFill>
                  <a:schemeClr val="dk2"/>
                </a:solidFill>
                <a:latin typeface="Century Gothic"/>
                <a:ea typeface="Century Gothic"/>
                <a:cs typeface="Century Gothic"/>
                <a:sym typeface="Century Gothic"/>
              </a:defRPr>
            </a:lvl9pPr>
          </a:lstStyle>
          <a:p/>
        </p:txBody>
      </p:sp>
      <p:sp>
        <p:nvSpPr>
          <p:cNvPr id="45" name="Shape 45"/>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46" name="Shape 46"/>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47" name="Shape 47"/>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200" u="none">
                <a:solidFill>
                  <a:schemeClr val="dk2"/>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48" name="Shape 48"/>
        <p:cNvGrpSpPr/>
        <p:nvPr/>
      </p:nvGrpSpPr>
      <p:grpSpPr>
        <a:xfrm>
          <a:off x="0" y="0"/>
          <a:ext cx="0" cy="0"/>
          <a:chOff x="0" y="0"/>
          <a:chExt cx="0" cy="0"/>
        </a:xfrm>
      </p:grpSpPr>
      <p:sp>
        <p:nvSpPr>
          <p:cNvPr id="49" name="Shape 49"/>
          <p:cNvSpPr txBox="1"/>
          <p:nvPr>
            <p:ph type="title"/>
          </p:nvPr>
        </p:nvSpPr>
        <p:spPr>
          <a:xfrm>
            <a:off x="426127" y="408371"/>
            <a:ext cx="8260672" cy="1039426"/>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1pPr>
            <a:lvl2pPr indent="0" lvl="1"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2pPr>
            <a:lvl3pPr indent="0" lvl="2"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3pPr>
            <a:lvl4pPr indent="0" lvl="3"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4pPr>
            <a:lvl5pPr indent="0" lvl="4"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5pPr>
            <a:lvl6pPr indent="0" lvl="5" marL="4572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6pPr>
            <a:lvl7pPr indent="0" lvl="6" marL="9144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7pPr>
            <a:lvl8pPr indent="0" lvl="7" marL="13716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8pPr>
            <a:lvl9pPr indent="0" lvl="8" marL="18288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9pPr>
          </a:lstStyle>
          <a:p/>
        </p:txBody>
      </p:sp>
      <p:sp>
        <p:nvSpPr>
          <p:cNvPr id="50" name="Shape 50"/>
          <p:cNvSpPr txBox="1"/>
          <p:nvPr>
            <p:ph idx="1" type="body"/>
          </p:nvPr>
        </p:nvSpPr>
        <p:spPr>
          <a:xfrm>
            <a:off x="426127" y="1719071"/>
            <a:ext cx="4038599" cy="4407407"/>
          </a:xfrm>
          <a:prstGeom prst="rect">
            <a:avLst/>
          </a:prstGeom>
          <a:noFill/>
          <a:ln>
            <a:noFill/>
          </a:ln>
        </p:spPr>
        <p:txBody>
          <a:bodyPr anchorCtr="0" anchor="t" bIns="91425" lIns="91425" rIns="91425" wrap="square" tIns="91425"/>
          <a:lstStyle>
            <a:lvl1pPr indent="-50800" lvl="0" marL="342900" marR="0" rtl="0" algn="l">
              <a:spcBef>
                <a:spcPts val="560"/>
              </a:spcBef>
              <a:spcAft>
                <a:spcPts val="0"/>
              </a:spcAft>
              <a:buClr>
                <a:schemeClr val="accent1"/>
              </a:buClr>
              <a:buSzPct val="100000"/>
              <a:buFont typeface="Arial"/>
              <a:buChar char="•"/>
              <a:defRPr sz="2800">
                <a:solidFill>
                  <a:schemeClr val="dk2"/>
                </a:solidFill>
                <a:latin typeface="Century Gothic"/>
                <a:ea typeface="Century Gothic"/>
                <a:cs typeface="Century Gothic"/>
                <a:sym typeface="Century Gothic"/>
              </a:defRPr>
            </a:lvl1pPr>
            <a:lvl2pPr indent="-80962" lvl="1" marL="639763" marR="0" rtl="0" algn="l">
              <a:spcBef>
                <a:spcPts val="480"/>
              </a:spcBef>
              <a:spcAft>
                <a:spcPts val="0"/>
              </a:spcAft>
              <a:buClr>
                <a:schemeClr val="accent2"/>
              </a:buClr>
              <a:buSzPct val="100000"/>
              <a:buFont typeface="Arial"/>
              <a:buChar char="•"/>
              <a:defRPr b="0" i="0" sz="2400" u="none" cap="none" strike="noStrike">
                <a:solidFill>
                  <a:schemeClr val="dk2"/>
                </a:solidFill>
                <a:latin typeface="Century Gothic"/>
                <a:ea typeface="Century Gothic"/>
                <a:cs typeface="Century Gothic"/>
                <a:sym typeface="Century Gothic"/>
              </a:defRPr>
            </a:lvl2pPr>
            <a:lvl3pPr indent="-101600" lvl="2" marL="914400" marR="0" rtl="0" algn="l">
              <a:spcBef>
                <a:spcPts val="400"/>
              </a:spcBef>
              <a:spcAft>
                <a:spcPts val="0"/>
              </a:spcAft>
              <a:buClr>
                <a:srgbClr val="B5AE53"/>
              </a:buClr>
              <a:buSzPct val="100000"/>
              <a:buFont typeface="Arial"/>
              <a:buChar char="•"/>
              <a:defRPr b="0" i="0" sz="2000" u="none" cap="none" strike="noStrike">
                <a:solidFill>
                  <a:schemeClr val="dk2"/>
                </a:solidFill>
                <a:latin typeface="Century Gothic"/>
                <a:ea typeface="Century Gothic"/>
                <a:cs typeface="Century Gothic"/>
                <a:sym typeface="Century Gothic"/>
              </a:defRPr>
            </a:lvl3pPr>
            <a:lvl4pPr indent="-123825" lvl="3" marL="1279525" marR="0" rtl="0" algn="l">
              <a:spcBef>
                <a:spcPts val="360"/>
              </a:spcBef>
              <a:spcAft>
                <a:spcPts val="0"/>
              </a:spcAft>
              <a:buClr>
                <a:srgbClr val="848058"/>
              </a:buClr>
              <a:buSzPct val="100000"/>
              <a:buFont typeface="Arial"/>
              <a:buChar char="•"/>
              <a:defRPr b="0" i="0" sz="1800" u="none" cap="none" strike="noStrike">
                <a:solidFill>
                  <a:schemeClr val="dk2"/>
                </a:solidFill>
                <a:latin typeface="Century Gothic"/>
                <a:ea typeface="Century Gothic"/>
                <a:cs typeface="Century Gothic"/>
                <a:sym typeface="Century Gothic"/>
              </a:defRPr>
            </a:lvl4pPr>
            <a:lvl5pPr indent="-119062" lvl="4" marL="1554163" marR="0" rtl="0" algn="l">
              <a:spcBef>
                <a:spcPts val="360"/>
              </a:spcBef>
              <a:spcAft>
                <a:spcPts val="0"/>
              </a:spcAft>
              <a:buClr>
                <a:srgbClr val="E8B54D"/>
              </a:buClr>
              <a:buSzPct val="100000"/>
              <a:buFont typeface="Arial"/>
              <a:buChar char="•"/>
              <a:defRPr b="0" i="0" sz="1800" u="none" cap="none" strike="noStrike">
                <a:solidFill>
                  <a:schemeClr val="dk2"/>
                </a:solidFill>
                <a:latin typeface="Century Gothic"/>
                <a:ea typeface="Century Gothic"/>
                <a:cs typeface="Century Gothic"/>
                <a:sym typeface="Century Gothic"/>
              </a:defRPr>
            </a:lvl5pPr>
            <a:lvl6pPr indent="-73660" lvl="5" marL="1737360" marR="0" rtl="0" algn="l">
              <a:spcBef>
                <a:spcPts val="360"/>
              </a:spcBef>
              <a:buClr>
                <a:schemeClr val="accent1"/>
              </a:buClr>
              <a:buSzPct val="100000"/>
              <a:buFont typeface="Arial"/>
              <a:buChar char="•"/>
              <a:defRPr b="0" i="0" sz="1800" u="none" cap="none" strike="noStrike">
                <a:solidFill>
                  <a:schemeClr val="dk2"/>
                </a:solidFill>
                <a:latin typeface="Century Gothic"/>
                <a:ea typeface="Century Gothic"/>
                <a:cs typeface="Century Gothic"/>
                <a:sym typeface="Century Gothic"/>
              </a:defRPr>
            </a:lvl6pPr>
            <a:lvl7pPr indent="-68579" lvl="6" marL="2011679" marR="0" rtl="0" algn="l">
              <a:spcBef>
                <a:spcPts val="360"/>
              </a:spcBef>
              <a:buClr>
                <a:schemeClr val="accent2"/>
              </a:buClr>
              <a:buSzPct val="100000"/>
              <a:buFont typeface="Arial"/>
              <a:buChar char="•"/>
              <a:defRPr b="0" i="0" sz="1800" u="none" cap="none" strike="noStrike">
                <a:solidFill>
                  <a:schemeClr val="dk2"/>
                </a:solidFill>
                <a:latin typeface="Century Gothic"/>
                <a:ea typeface="Century Gothic"/>
                <a:cs typeface="Century Gothic"/>
                <a:sym typeface="Century Gothic"/>
              </a:defRPr>
            </a:lvl7pPr>
            <a:lvl8pPr indent="-73660" lvl="7" marL="2194560" marR="0" rtl="0" algn="l">
              <a:spcBef>
                <a:spcPts val="360"/>
              </a:spcBef>
              <a:buClr>
                <a:schemeClr val="accent3"/>
              </a:buClr>
              <a:buSzPct val="100000"/>
              <a:buFont typeface="Arial"/>
              <a:buChar char="•"/>
              <a:defRPr b="0" i="0" sz="1800" u="none" cap="none" strike="noStrike">
                <a:solidFill>
                  <a:schemeClr val="dk2"/>
                </a:solidFill>
                <a:latin typeface="Century Gothic"/>
                <a:ea typeface="Century Gothic"/>
                <a:cs typeface="Century Gothic"/>
                <a:sym typeface="Century Gothic"/>
              </a:defRPr>
            </a:lvl8pPr>
            <a:lvl9pPr indent="-78739" lvl="8" marL="2377440" marR="0" rtl="0" algn="l">
              <a:spcBef>
                <a:spcPts val="360"/>
              </a:spcBef>
              <a:buClr>
                <a:schemeClr val="accent4"/>
              </a:buClr>
              <a:buSzPct val="100000"/>
              <a:buFont typeface="Arial"/>
              <a:buChar char="•"/>
              <a:defRPr b="0" i="0" sz="1800" u="none" cap="none" strike="noStrike">
                <a:solidFill>
                  <a:schemeClr val="dk2"/>
                </a:solidFill>
                <a:latin typeface="Century Gothic"/>
                <a:ea typeface="Century Gothic"/>
                <a:cs typeface="Century Gothic"/>
                <a:sym typeface="Century Gothic"/>
              </a:defRPr>
            </a:lvl9pPr>
          </a:lstStyle>
          <a:p/>
        </p:txBody>
      </p:sp>
      <p:sp>
        <p:nvSpPr>
          <p:cNvPr id="51" name="Shape 51"/>
          <p:cNvSpPr txBox="1"/>
          <p:nvPr>
            <p:ph idx="2" type="body"/>
          </p:nvPr>
        </p:nvSpPr>
        <p:spPr>
          <a:xfrm>
            <a:off x="4648200" y="1719071"/>
            <a:ext cx="4038599" cy="4407407"/>
          </a:xfrm>
          <a:prstGeom prst="rect">
            <a:avLst/>
          </a:prstGeom>
          <a:noFill/>
          <a:ln>
            <a:noFill/>
          </a:ln>
        </p:spPr>
        <p:txBody>
          <a:bodyPr anchorCtr="0" anchor="t" bIns="91425" lIns="91425" rIns="91425" wrap="square" tIns="91425"/>
          <a:lstStyle>
            <a:lvl1pPr indent="-50800" lvl="0" marL="342900" marR="0" rtl="0" algn="l">
              <a:spcBef>
                <a:spcPts val="560"/>
              </a:spcBef>
              <a:spcAft>
                <a:spcPts val="0"/>
              </a:spcAft>
              <a:buClr>
                <a:schemeClr val="accent1"/>
              </a:buClr>
              <a:buSzPct val="100000"/>
              <a:buFont typeface="Arial"/>
              <a:buChar char="•"/>
              <a:defRPr sz="2800">
                <a:solidFill>
                  <a:schemeClr val="dk2"/>
                </a:solidFill>
                <a:latin typeface="Century Gothic"/>
                <a:ea typeface="Century Gothic"/>
                <a:cs typeface="Century Gothic"/>
                <a:sym typeface="Century Gothic"/>
              </a:defRPr>
            </a:lvl1pPr>
            <a:lvl2pPr indent="-80962" lvl="1" marL="639763" marR="0" rtl="0" algn="l">
              <a:spcBef>
                <a:spcPts val="480"/>
              </a:spcBef>
              <a:spcAft>
                <a:spcPts val="0"/>
              </a:spcAft>
              <a:buClr>
                <a:schemeClr val="accent2"/>
              </a:buClr>
              <a:buSzPct val="100000"/>
              <a:buFont typeface="Arial"/>
              <a:buChar char="•"/>
              <a:defRPr b="0" i="0" sz="2400" u="none" cap="none" strike="noStrike">
                <a:solidFill>
                  <a:schemeClr val="dk2"/>
                </a:solidFill>
                <a:latin typeface="Century Gothic"/>
                <a:ea typeface="Century Gothic"/>
                <a:cs typeface="Century Gothic"/>
                <a:sym typeface="Century Gothic"/>
              </a:defRPr>
            </a:lvl2pPr>
            <a:lvl3pPr indent="-101600" lvl="2" marL="914400" marR="0" rtl="0" algn="l">
              <a:spcBef>
                <a:spcPts val="400"/>
              </a:spcBef>
              <a:spcAft>
                <a:spcPts val="0"/>
              </a:spcAft>
              <a:buClr>
                <a:srgbClr val="B5AE53"/>
              </a:buClr>
              <a:buSzPct val="100000"/>
              <a:buFont typeface="Arial"/>
              <a:buChar char="•"/>
              <a:defRPr b="0" i="0" sz="2000" u="none" cap="none" strike="noStrike">
                <a:solidFill>
                  <a:schemeClr val="dk2"/>
                </a:solidFill>
                <a:latin typeface="Century Gothic"/>
                <a:ea typeface="Century Gothic"/>
                <a:cs typeface="Century Gothic"/>
                <a:sym typeface="Century Gothic"/>
              </a:defRPr>
            </a:lvl3pPr>
            <a:lvl4pPr indent="-123825" lvl="3" marL="1279525" marR="0" rtl="0" algn="l">
              <a:spcBef>
                <a:spcPts val="360"/>
              </a:spcBef>
              <a:spcAft>
                <a:spcPts val="0"/>
              </a:spcAft>
              <a:buClr>
                <a:srgbClr val="848058"/>
              </a:buClr>
              <a:buSzPct val="100000"/>
              <a:buFont typeface="Arial"/>
              <a:buChar char="•"/>
              <a:defRPr b="0" i="0" sz="1800" u="none" cap="none" strike="noStrike">
                <a:solidFill>
                  <a:schemeClr val="dk2"/>
                </a:solidFill>
                <a:latin typeface="Century Gothic"/>
                <a:ea typeface="Century Gothic"/>
                <a:cs typeface="Century Gothic"/>
                <a:sym typeface="Century Gothic"/>
              </a:defRPr>
            </a:lvl4pPr>
            <a:lvl5pPr indent="-119062" lvl="4" marL="1554163" marR="0" rtl="0" algn="l">
              <a:spcBef>
                <a:spcPts val="360"/>
              </a:spcBef>
              <a:spcAft>
                <a:spcPts val="0"/>
              </a:spcAft>
              <a:buClr>
                <a:srgbClr val="E8B54D"/>
              </a:buClr>
              <a:buSzPct val="100000"/>
              <a:buFont typeface="Arial"/>
              <a:buChar char="•"/>
              <a:defRPr b="0" i="0" sz="1800" u="none" cap="none" strike="noStrike">
                <a:solidFill>
                  <a:schemeClr val="dk2"/>
                </a:solidFill>
                <a:latin typeface="Century Gothic"/>
                <a:ea typeface="Century Gothic"/>
                <a:cs typeface="Century Gothic"/>
                <a:sym typeface="Century Gothic"/>
              </a:defRPr>
            </a:lvl5pPr>
            <a:lvl6pPr indent="-73660" lvl="5" marL="1737360" marR="0" rtl="0" algn="l">
              <a:spcBef>
                <a:spcPts val="360"/>
              </a:spcBef>
              <a:buClr>
                <a:schemeClr val="accent1"/>
              </a:buClr>
              <a:buSzPct val="100000"/>
              <a:buFont typeface="Arial"/>
              <a:buChar char="•"/>
              <a:defRPr b="0" i="0" sz="1800" u="none" cap="none" strike="noStrike">
                <a:solidFill>
                  <a:schemeClr val="dk2"/>
                </a:solidFill>
                <a:latin typeface="Century Gothic"/>
                <a:ea typeface="Century Gothic"/>
                <a:cs typeface="Century Gothic"/>
                <a:sym typeface="Century Gothic"/>
              </a:defRPr>
            </a:lvl6pPr>
            <a:lvl7pPr indent="-68579" lvl="6" marL="2011679" marR="0" rtl="0" algn="l">
              <a:spcBef>
                <a:spcPts val="360"/>
              </a:spcBef>
              <a:buClr>
                <a:schemeClr val="accent2"/>
              </a:buClr>
              <a:buSzPct val="100000"/>
              <a:buFont typeface="Arial"/>
              <a:buChar char="•"/>
              <a:defRPr b="0" i="0" sz="1800" u="none" cap="none" strike="noStrike">
                <a:solidFill>
                  <a:schemeClr val="dk2"/>
                </a:solidFill>
                <a:latin typeface="Century Gothic"/>
                <a:ea typeface="Century Gothic"/>
                <a:cs typeface="Century Gothic"/>
                <a:sym typeface="Century Gothic"/>
              </a:defRPr>
            </a:lvl7pPr>
            <a:lvl8pPr indent="-73660" lvl="7" marL="2194560" marR="0" rtl="0" algn="l">
              <a:spcBef>
                <a:spcPts val="360"/>
              </a:spcBef>
              <a:buClr>
                <a:schemeClr val="accent3"/>
              </a:buClr>
              <a:buSzPct val="100000"/>
              <a:buFont typeface="Arial"/>
              <a:buChar char="•"/>
              <a:defRPr b="0" i="0" sz="1800" u="none" cap="none" strike="noStrike">
                <a:solidFill>
                  <a:schemeClr val="dk2"/>
                </a:solidFill>
                <a:latin typeface="Century Gothic"/>
                <a:ea typeface="Century Gothic"/>
                <a:cs typeface="Century Gothic"/>
                <a:sym typeface="Century Gothic"/>
              </a:defRPr>
            </a:lvl8pPr>
            <a:lvl9pPr indent="-78739" lvl="8" marL="2377440" marR="0" rtl="0" algn="l">
              <a:spcBef>
                <a:spcPts val="360"/>
              </a:spcBef>
              <a:buClr>
                <a:schemeClr val="accent4"/>
              </a:buClr>
              <a:buSzPct val="100000"/>
              <a:buFont typeface="Arial"/>
              <a:buChar char="•"/>
              <a:defRPr b="0" i="0" sz="1800" u="none" cap="none" strike="noStrike">
                <a:solidFill>
                  <a:schemeClr val="dk2"/>
                </a:solidFill>
                <a:latin typeface="Century Gothic"/>
                <a:ea typeface="Century Gothic"/>
                <a:cs typeface="Century Gothic"/>
                <a:sym typeface="Century Gothic"/>
              </a:defRPr>
            </a:lvl9pPr>
          </a:lstStyle>
          <a:p/>
        </p:txBody>
      </p:sp>
      <p:sp>
        <p:nvSpPr>
          <p:cNvPr id="52" name="Shape 52"/>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53" name="Shape 5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54" name="Shape 54"/>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200" u="none">
                <a:solidFill>
                  <a:schemeClr val="dk2"/>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55" name="Shape 55"/>
        <p:cNvGrpSpPr/>
        <p:nvPr/>
      </p:nvGrpSpPr>
      <p:grpSpPr>
        <a:xfrm>
          <a:off x="0" y="0"/>
          <a:ext cx="0" cy="0"/>
          <a:chOff x="0" y="0"/>
          <a:chExt cx="0" cy="0"/>
        </a:xfrm>
      </p:grpSpPr>
      <p:sp>
        <p:nvSpPr>
          <p:cNvPr id="56" name="Shape 56"/>
          <p:cNvSpPr txBox="1"/>
          <p:nvPr>
            <p:ph type="title"/>
          </p:nvPr>
        </p:nvSpPr>
        <p:spPr>
          <a:xfrm>
            <a:off x="425450" y="407987"/>
            <a:ext cx="8261349" cy="1039811"/>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1pPr>
            <a:lvl2pPr indent="0" lvl="1"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2pPr>
            <a:lvl3pPr indent="0" lvl="2"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3pPr>
            <a:lvl4pPr indent="0" lvl="3"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4pPr>
            <a:lvl5pPr indent="0" lvl="4"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5pPr>
            <a:lvl6pPr indent="0" lvl="5" marL="4572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6pPr>
            <a:lvl7pPr indent="0" lvl="6" marL="9144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7pPr>
            <a:lvl8pPr indent="0" lvl="7" marL="13716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8pPr>
            <a:lvl9pPr indent="0" lvl="8" marL="18288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9pPr>
          </a:lstStyle>
          <a:p/>
        </p:txBody>
      </p:sp>
      <p:sp>
        <p:nvSpPr>
          <p:cNvPr id="57" name="Shape 57"/>
          <p:cNvSpPr txBox="1"/>
          <p:nvPr>
            <p:ph idx="1" type="body"/>
          </p:nvPr>
        </p:nvSpPr>
        <p:spPr>
          <a:xfrm rot="5400000">
            <a:off x="2385218" y="-175419"/>
            <a:ext cx="4373562" cy="8229600"/>
          </a:xfrm>
          <a:prstGeom prst="rect">
            <a:avLst/>
          </a:prstGeom>
          <a:noFill/>
          <a:ln>
            <a:noFill/>
          </a:ln>
        </p:spPr>
        <p:txBody>
          <a:bodyPr anchorCtr="0" anchor="t" bIns="91425" lIns="91425" rIns="91425" wrap="square" tIns="91425"/>
          <a:lstStyle>
            <a:lvl1pPr indent="-76200" lvl="0" marL="342900" marR="0" rtl="0" algn="l">
              <a:spcBef>
                <a:spcPts val="480"/>
              </a:spcBef>
              <a:spcAft>
                <a:spcPts val="0"/>
              </a:spcAft>
              <a:buClr>
                <a:schemeClr val="accent1"/>
              </a:buClr>
              <a:buSzPct val="100000"/>
              <a:buFont typeface="Arial"/>
              <a:buChar char="•"/>
              <a:defRPr sz="2400">
                <a:solidFill>
                  <a:schemeClr val="dk2"/>
                </a:solidFill>
                <a:latin typeface="Century Gothic"/>
                <a:ea typeface="Century Gothic"/>
                <a:cs typeface="Century Gothic"/>
                <a:sym typeface="Century Gothic"/>
              </a:defRPr>
            </a:lvl1pPr>
            <a:lvl2pPr indent="-106362" lvl="1" marL="639763" marR="0" rtl="0" algn="l">
              <a:spcBef>
                <a:spcPts val="400"/>
              </a:spcBef>
              <a:spcAft>
                <a:spcPts val="0"/>
              </a:spcAft>
              <a:buClr>
                <a:schemeClr val="accent2"/>
              </a:buClr>
              <a:buSzPct val="100000"/>
              <a:buFont typeface="Arial"/>
              <a:buChar char="•"/>
              <a:defRPr b="0" i="0" sz="2000" u="none" cap="none" strike="noStrike">
                <a:solidFill>
                  <a:schemeClr val="dk2"/>
                </a:solidFill>
                <a:latin typeface="Century Gothic"/>
                <a:ea typeface="Century Gothic"/>
                <a:cs typeface="Century Gothic"/>
                <a:sym typeface="Century Gothic"/>
              </a:defRPr>
            </a:lvl2pPr>
            <a:lvl3pPr indent="-114300" lvl="2" marL="914400" marR="0" rtl="0" algn="l">
              <a:spcBef>
                <a:spcPts val="360"/>
              </a:spcBef>
              <a:spcAft>
                <a:spcPts val="0"/>
              </a:spcAft>
              <a:buClr>
                <a:srgbClr val="B5AE53"/>
              </a:buClr>
              <a:buSzPct val="100000"/>
              <a:buFont typeface="Arial"/>
              <a:buChar char="•"/>
              <a:defRPr b="0" i="0" sz="1800" u="none" cap="none" strike="noStrike">
                <a:solidFill>
                  <a:schemeClr val="dk2"/>
                </a:solidFill>
                <a:latin typeface="Century Gothic"/>
                <a:ea typeface="Century Gothic"/>
                <a:cs typeface="Century Gothic"/>
                <a:sym typeface="Century Gothic"/>
              </a:defRPr>
            </a:lvl3pPr>
            <a:lvl4pPr indent="-136525" lvl="3" marL="1279525" marR="0" rtl="0" algn="l">
              <a:spcBef>
                <a:spcPts val="320"/>
              </a:spcBef>
              <a:spcAft>
                <a:spcPts val="0"/>
              </a:spcAft>
              <a:buClr>
                <a:srgbClr val="848058"/>
              </a:buClr>
              <a:buSzPct val="100000"/>
              <a:buFont typeface="Arial"/>
              <a:buChar char="•"/>
              <a:defRPr b="0" i="0" sz="1600" u="none" cap="none" strike="noStrike">
                <a:solidFill>
                  <a:schemeClr val="dk2"/>
                </a:solidFill>
                <a:latin typeface="Century Gothic"/>
                <a:ea typeface="Century Gothic"/>
                <a:cs typeface="Century Gothic"/>
                <a:sym typeface="Century Gothic"/>
              </a:defRPr>
            </a:lvl4pPr>
            <a:lvl5pPr indent="-131762" lvl="4" marL="1554163" marR="0" rtl="0" algn="l">
              <a:spcBef>
                <a:spcPts val="320"/>
              </a:spcBef>
              <a:spcAft>
                <a:spcPts val="0"/>
              </a:spcAft>
              <a:buClr>
                <a:srgbClr val="E8B54D"/>
              </a:buClr>
              <a:buSzPct val="100000"/>
              <a:buFont typeface="Arial"/>
              <a:buChar char="•"/>
              <a:defRPr b="0" i="0" sz="1600" u="none" cap="none" strike="noStrike">
                <a:solidFill>
                  <a:schemeClr val="dk2"/>
                </a:solidFill>
                <a:latin typeface="Century Gothic"/>
                <a:ea typeface="Century Gothic"/>
                <a:cs typeface="Century Gothic"/>
                <a:sym typeface="Century Gothic"/>
              </a:defRPr>
            </a:lvl5pPr>
            <a:lvl6pPr indent="-99060" lvl="5" marL="1737360" marR="0" rtl="0" algn="l">
              <a:spcBef>
                <a:spcPts val="280"/>
              </a:spcBef>
              <a:buClr>
                <a:schemeClr val="accent1"/>
              </a:buClr>
              <a:buSzPct val="100000"/>
              <a:buFont typeface="Arial"/>
              <a:buChar char="•"/>
              <a:defRPr b="0" i="0" sz="1400" u="none" cap="none" strike="noStrike">
                <a:solidFill>
                  <a:schemeClr val="dk2"/>
                </a:solidFill>
                <a:latin typeface="Century Gothic"/>
                <a:ea typeface="Century Gothic"/>
                <a:cs typeface="Century Gothic"/>
                <a:sym typeface="Century Gothic"/>
              </a:defRPr>
            </a:lvl6pPr>
            <a:lvl7pPr indent="-93979" lvl="6" marL="2011679" marR="0" rtl="0" algn="l">
              <a:spcBef>
                <a:spcPts val="280"/>
              </a:spcBef>
              <a:buClr>
                <a:schemeClr val="accent2"/>
              </a:buClr>
              <a:buSzPct val="100000"/>
              <a:buFont typeface="Arial"/>
              <a:buChar char="•"/>
              <a:defRPr b="0" i="0" sz="1400" u="none" cap="none" strike="noStrike">
                <a:solidFill>
                  <a:schemeClr val="dk2"/>
                </a:solidFill>
                <a:latin typeface="Century Gothic"/>
                <a:ea typeface="Century Gothic"/>
                <a:cs typeface="Century Gothic"/>
                <a:sym typeface="Century Gothic"/>
              </a:defRPr>
            </a:lvl7pPr>
            <a:lvl8pPr indent="-99060" lvl="7" marL="2194560" marR="0" rtl="0" algn="l">
              <a:spcBef>
                <a:spcPts val="280"/>
              </a:spcBef>
              <a:buClr>
                <a:schemeClr val="accent3"/>
              </a:buClr>
              <a:buSzPct val="100000"/>
              <a:buFont typeface="Arial"/>
              <a:buChar char="•"/>
              <a:defRPr b="0" i="0" sz="1400" u="none" cap="none" strike="noStrike">
                <a:solidFill>
                  <a:schemeClr val="dk2"/>
                </a:solidFill>
                <a:latin typeface="Century Gothic"/>
                <a:ea typeface="Century Gothic"/>
                <a:cs typeface="Century Gothic"/>
                <a:sym typeface="Century Gothic"/>
              </a:defRPr>
            </a:lvl8pPr>
            <a:lvl9pPr indent="-104139" lvl="8" marL="2377440" marR="0" rtl="0" algn="l">
              <a:spcBef>
                <a:spcPts val="280"/>
              </a:spcBef>
              <a:buClr>
                <a:schemeClr val="accent4"/>
              </a:buClr>
              <a:buSzPct val="100000"/>
              <a:buFont typeface="Arial"/>
              <a:buChar char="•"/>
              <a:defRPr b="0" i="0" sz="1400" u="none" cap="none" strike="noStrike">
                <a:solidFill>
                  <a:schemeClr val="dk2"/>
                </a:solidFill>
                <a:latin typeface="Century Gothic"/>
                <a:ea typeface="Century Gothic"/>
                <a:cs typeface="Century Gothic"/>
                <a:sym typeface="Century Gothic"/>
              </a:defRPr>
            </a:lvl9pPr>
          </a:lstStyle>
          <a:p/>
        </p:txBody>
      </p:sp>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200" u="none">
                <a:solidFill>
                  <a:schemeClr val="dk2"/>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61" name="Shape 61"/>
        <p:cNvGrpSpPr/>
        <p:nvPr/>
      </p:nvGrpSpPr>
      <p:grpSpPr>
        <a:xfrm>
          <a:off x="0" y="0"/>
          <a:ext cx="0" cy="0"/>
          <a:chOff x="0" y="0"/>
          <a:chExt cx="0" cy="0"/>
        </a:xfrm>
      </p:grpSpPr>
      <p:sp>
        <p:nvSpPr>
          <p:cNvPr id="62" name="Shape 62"/>
          <p:cNvSpPr txBox="1"/>
          <p:nvPr>
            <p:ph type="title"/>
          </p:nvPr>
        </p:nvSpPr>
        <p:spPr>
          <a:xfrm>
            <a:off x="425450" y="407987"/>
            <a:ext cx="8261349" cy="1039811"/>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1pPr>
            <a:lvl2pPr indent="0" lvl="1"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2pPr>
            <a:lvl3pPr indent="0" lvl="2"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3pPr>
            <a:lvl4pPr indent="0" lvl="3"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4pPr>
            <a:lvl5pPr indent="0" lvl="4"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5pPr>
            <a:lvl6pPr indent="0" lvl="5" marL="4572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6pPr>
            <a:lvl7pPr indent="0" lvl="6" marL="9144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7pPr>
            <a:lvl8pPr indent="0" lvl="7" marL="13716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8pPr>
            <a:lvl9pPr indent="0" lvl="8" marL="18288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9pPr>
          </a:lstStyle>
          <a:p/>
        </p:txBody>
      </p:sp>
      <p:sp>
        <p:nvSpPr>
          <p:cNvPr id="63" name="Shape 63"/>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64" name="Shape 64"/>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65" name="Shape 65"/>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200" u="none">
                <a:solidFill>
                  <a:schemeClr val="dk2"/>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80" name="Shape 80"/>
        <p:cNvGrpSpPr/>
        <p:nvPr/>
      </p:nvGrpSpPr>
      <p:grpSpPr>
        <a:xfrm>
          <a:off x="0" y="0"/>
          <a:ext cx="0" cy="0"/>
          <a:chOff x="0" y="0"/>
          <a:chExt cx="0" cy="0"/>
        </a:xfrm>
      </p:grpSpPr>
      <p:sp>
        <p:nvSpPr>
          <p:cNvPr id="81" name="Shape 81"/>
          <p:cNvSpPr txBox="1"/>
          <p:nvPr>
            <p:ph type="title"/>
          </p:nvPr>
        </p:nvSpPr>
        <p:spPr>
          <a:xfrm>
            <a:off x="736456" y="3200399"/>
            <a:ext cx="7696199" cy="1295401"/>
          </a:xfrm>
          <a:prstGeom prst="rect">
            <a:avLst/>
          </a:prstGeom>
          <a:noFill/>
          <a:ln>
            <a:noFill/>
          </a:ln>
        </p:spPr>
        <p:txBody>
          <a:bodyPr anchorCtr="0" anchor="b" bIns="91425" lIns="91425" rIns="91425" wrap="square" tIns="91425"/>
          <a:lstStyle>
            <a:lvl1pPr indent="0" lvl="0" marL="0" marR="0" rtl="0" algn="ctr">
              <a:spcBef>
                <a:spcPts val="0"/>
              </a:spcBef>
              <a:spcAft>
                <a:spcPts val="0"/>
              </a:spcAft>
              <a:buClr>
                <a:srgbClr val="47534C"/>
              </a:buClr>
              <a:buFont typeface="Book Antiqua"/>
              <a:buNone/>
              <a:defRPr b="0" i="0" sz="4000" u="none" cap="none" strike="noStrike">
                <a:solidFill>
                  <a:srgbClr val="47534C"/>
                </a:solidFill>
                <a:latin typeface="Book Antiqua"/>
                <a:ea typeface="Book Antiqua"/>
                <a:cs typeface="Book Antiqua"/>
                <a:sym typeface="Book Antiqua"/>
              </a:defRPr>
            </a:lvl1pPr>
            <a:lvl2pPr indent="0" lvl="1"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2pPr>
            <a:lvl3pPr indent="0" lvl="2"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3pPr>
            <a:lvl4pPr indent="0" lvl="3"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4pPr>
            <a:lvl5pPr indent="0" lvl="4"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5pPr>
            <a:lvl6pPr indent="0" lvl="5" marL="4572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6pPr>
            <a:lvl7pPr indent="0" lvl="6" marL="9144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7pPr>
            <a:lvl8pPr indent="0" lvl="7" marL="13716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8pPr>
            <a:lvl9pPr indent="0" lvl="8" marL="18288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9pPr>
          </a:lstStyle>
          <a:p/>
        </p:txBody>
      </p:sp>
      <p:sp>
        <p:nvSpPr>
          <p:cNvPr id="82" name="Shape 82"/>
          <p:cNvSpPr txBox="1"/>
          <p:nvPr>
            <p:ph idx="1" type="body"/>
          </p:nvPr>
        </p:nvSpPr>
        <p:spPr>
          <a:xfrm>
            <a:off x="736456" y="4607510"/>
            <a:ext cx="7696199" cy="523782"/>
          </a:xfrm>
          <a:prstGeom prst="rect">
            <a:avLst/>
          </a:prstGeom>
          <a:noFill/>
          <a:ln>
            <a:noFill/>
          </a:ln>
        </p:spPr>
        <p:txBody>
          <a:bodyPr anchorCtr="0" anchor="ctr" bIns="91425" lIns="91425" rIns="91425" wrap="square" tIns="91425"/>
          <a:lstStyle>
            <a:lvl1pPr indent="0" lvl="0" marL="0" marR="0" rtl="0" algn="ctr">
              <a:spcBef>
                <a:spcPts val="400"/>
              </a:spcBef>
              <a:spcAft>
                <a:spcPts val="0"/>
              </a:spcAft>
              <a:buClr>
                <a:schemeClr val="accent1"/>
              </a:buClr>
              <a:buFont typeface="Arial"/>
              <a:buNone/>
              <a:defRPr b="0" i="0" sz="2000" u="none" cap="none" strike="noStrike">
                <a:solidFill>
                  <a:srgbClr val="FFFFFF"/>
                </a:solidFill>
                <a:latin typeface="Century Gothic"/>
                <a:ea typeface="Century Gothic"/>
                <a:cs typeface="Century Gothic"/>
                <a:sym typeface="Century Gothic"/>
              </a:defRPr>
            </a:lvl1pPr>
            <a:lvl2pPr indent="0" lvl="1" marL="457200" marR="0" rtl="0" algn="l">
              <a:spcBef>
                <a:spcPts val="360"/>
              </a:spcBef>
              <a:spcAft>
                <a:spcPts val="0"/>
              </a:spcAft>
              <a:buClr>
                <a:schemeClr val="accent2"/>
              </a:buClr>
              <a:buFont typeface="Arial"/>
              <a:buNone/>
              <a:defRPr b="0" i="0" sz="1800" u="none" cap="none" strike="noStrike">
                <a:solidFill>
                  <a:srgbClr val="888888"/>
                </a:solidFill>
                <a:latin typeface="Century Gothic"/>
                <a:ea typeface="Century Gothic"/>
                <a:cs typeface="Century Gothic"/>
                <a:sym typeface="Century Gothic"/>
              </a:defRPr>
            </a:lvl2pPr>
            <a:lvl3pPr indent="0" lvl="2" marL="914400" marR="0" rtl="0" algn="l">
              <a:spcBef>
                <a:spcPts val="320"/>
              </a:spcBef>
              <a:spcAft>
                <a:spcPts val="0"/>
              </a:spcAft>
              <a:buClr>
                <a:srgbClr val="B5AE53"/>
              </a:buClr>
              <a:buFont typeface="Arial"/>
              <a:buNone/>
              <a:defRPr b="0" i="0" sz="1600" u="none" cap="none" strike="noStrike">
                <a:solidFill>
                  <a:srgbClr val="888888"/>
                </a:solidFill>
                <a:latin typeface="Century Gothic"/>
                <a:ea typeface="Century Gothic"/>
                <a:cs typeface="Century Gothic"/>
                <a:sym typeface="Century Gothic"/>
              </a:defRPr>
            </a:lvl3pPr>
            <a:lvl4pPr indent="0" lvl="3" marL="1371600" marR="0" rtl="0" algn="l">
              <a:spcBef>
                <a:spcPts val="280"/>
              </a:spcBef>
              <a:spcAft>
                <a:spcPts val="0"/>
              </a:spcAft>
              <a:buClr>
                <a:srgbClr val="848058"/>
              </a:buClr>
              <a:buFont typeface="Arial"/>
              <a:buNone/>
              <a:defRPr b="0" i="0" sz="1400" u="none" cap="none" strike="noStrike">
                <a:solidFill>
                  <a:srgbClr val="888888"/>
                </a:solidFill>
                <a:latin typeface="Century Gothic"/>
                <a:ea typeface="Century Gothic"/>
                <a:cs typeface="Century Gothic"/>
                <a:sym typeface="Century Gothic"/>
              </a:defRPr>
            </a:lvl4pPr>
            <a:lvl5pPr indent="0" lvl="4" marL="1828800" marR="0" rtl="0" algn="l">
              <a:spcBef>
                <a:spcPts val="280"/>
              </a:spcBef>
              <a:spcAft>
                <a:spcPts val="0"/>
              </a:spcAft>
              <a:buClr>
                <a:srgbClr val="E8B54D"/>
              </a:buClr>
              <a:buFont typeface="Arial"/>
              <a:buNone/>
              <a:defRPr b="0" i="0" sz="1400" u="none" cap="none" strike="noStrike">
                <a:solidFill>
                  <a:srgbClr val="888888"/>
                </a:solidFill>
                <a:latin typeface="Century Gothic"/>
                <a:ea typeface="Century Gothic"/>
                <a:cs typeface="Century Gothic"/>
                <a:sym typeface="Century Gothic"/>
              </a:defRPr>
            </a:lvl5pPr>
            <a:lvl6pPr indent="0" lvl="5" marL="2286000" marR="0" rtl="0" algn="l">
              <a:spcBef>
                <a:spcPts val="280"/>
              </a:spcBef>
              <a:buClr>
                <a:schemeClr val="accent1"/>
              </a:buClr>
              <a:buFont typeface="Arial"/>
              <a:buNone/>
              <a:defRPr b="0" i="0" sz="1400" u="none" cap="none" strike="noStrike">
                <a:solidFill>
                  <a:srgbClr val="888888"/>
                </a:solidFill>
                <a:latin typeface="Century Gothic"/>
                <a:ea typeface="Century Gothic"/>
                <a:cs typeface="Century Gothic"/>
                <a:sym typeface="Century Gothic"/>
              </a:defRPr>
            </a:lvl6pPr>
            <a:lvl7pPr indent="0" lvl="6" marL="2743200" marR="0" rtl="0" algn="l">
              <a:spcBef>
                <a:spcPts val="280"/>
              </a:spcBef>
              <a:buClr>
                <a:schemeClr val="accent2"/>
              </a:buClr>
              <a:buFont typeface="Arial"/>
              <a:buNone/>
              <a:defRPr b="0" i="0" sz="1400" u="none" cap="none" strike="noStrike">
                <a:solidFill>
                  <a:srgbClr val="888888"/>
                </a:solidFill>
                <a:latin typeface="Century Gothic"/>
                <a:ea typeface="Century Gothic"/>
                <a:cs typeface="Century Gothic"/>
                <a:sym typeface="Century Gothic"/>
              </a:defRPr>
            </a:lvl7pPr>
            <a:lvl8pPr indent="0" lvl="7" marL="3200400" marR="0" rtl="0" algn="l">
              <a:spcBef>
                <a:spcPts val="280"/>
              </a:spcBef>
              <a:buClr>
                <a:schemeClr val="accent3"/>
              </a:buClr>
              <a:buFont typeface="Arial"/>
              <a:buNone/>
              <a:defRPr b="0" i="0" sz="1400" u="none" cap="none" strike="noStrike">
                <a:solidFill>
                  <a:srgbClr val="888888"/>
                </a:solidFill>
                <a:latin typeface="Century Gothic"/>
                <a:ea typeface="Century Gothic"/>
                <a:cs typeface="Century Gothic"/>
                <a:sym typeface="Century Gothic"/>
              </a:defRPr>
            </a:lvl8pPr>
            <a:lvl9pPr indent="0" lvl="8" marL="3657600" marR="0" rtl="0" algn="l">
              <a:spcBef>
                <a:spcPts val="280"/>
              </a:spcBef>
              <a:buClr>
                <a:schemeClr val="accent4"/>
              </a:buClr>
              <a:buFont typeface="Arial"/>
              <a:buNone/>
              <a:defRPr b="0" i="0" sz="1400" u="none" cap="none" strike="noStrike">
                <a:solidFill>
                  <a:srgbClr val="888888"/>
                </a:solidFill>
                <a:latin typeface="Century Gothic"/>
                <a:ea typeface="Century Gothic"/>
                <a:cs typeface="Century Gothic"/>
                <a:sym typeface="Century Gothic"/>
              </a:defRPr>
            </a:lvl9pPr>
          </a:lstStyle>
          <a:p/>
        </p:txBody>
      </p:sp>
      <p:sp>
        <p:nvSpPr>
          <p:cNvPr id="83" name="Shape 83"/>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84" name="Shape 84"/>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85" name="Shape 85"/>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200" u="none">
                <a:solidFill>
                  <a:schemeClr val="dk2"/>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image" Target="../media/image3.png"/><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image" Target="../media/image1.png"/><Relationship Id="rId3" Type="http://schemas.openxmlformats.org/officeDocument/2006/relationships/slideLayout" Target="../slideLayouts/slideLayout7.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9" name="Shape 9"/>
        <p:cNvGrpSpPr/>
        <p:nvPr/>
      </p:nvGrpSpPr>
      <p:grpSpPr>
        <a:xfrm>
          <a:off x="0" y="0"/>
          <a:ext cx="0" cy="0"/>
          <a:chOff x="0" y="0"/>
          <a:chExt cx="0" cy="0"/>
        </a:xfrm>
      </p:grpSpPr>
      <p:sp>
        <p:nvSpPr>
          <p:cNvPr id="10" name="Shape 10"/>
          <p:cNvSpPr txBox="1"/>
          <p:nvPr/>
        </p:nvSpPr>
        <p:spPr>
          <a:xfrm>
            <a:off x="0" y="0"/>
            <a:ext cx="9144000" cy="6858000"/>
          </a:xfrm>
          <a:prstGeom prst="rect">
            <a:avLst/>
          </a:prstGeom>
          <a:solidFill>
            <a:srgbClr val="FFFFFF"/>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1" name="Shape 11"/>
          <p:cNvSpPr/>
          <p:nvPr/>
        </p:nvSpPr>
        <p:spPr>
          <a:xfrm>
            <a:off x="92075" y="101600"/>
            <a:ext cx="8959849" cy="6664325"/>
          </a:xfrm>
          <a:prstGeom prst="roundRect">
            <a:avLst>
              <a:gd fmla="val 375" name="adj"/>
            </a:avLst>
          </a:prstGeom>
          <a:blipFill rotWithShape="1">
            <a:blip r:embed="rId1">
              <a:alphaModFix/>
            </a:blip>
            <a:stretch>
              <a:fillRect b="0" l="0" r="0" t="0"/>
            </a:stretch>
          </a:blip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12" name="Shape 12"/>
          <p:cNvSpPr txBox="1"/>
          <p:nvPr>
            <p:ph idx="1" type="body"/>
          </p:nvPr>
        </p:nvSpPr>
        <p:spPr>
          <a:xfrm>
            <a:off x="457200" y="1752600"/>
            <a:ext cx="8229600" cy="4373562"/>
          </a:xfrm>
          <a:prstGeom prst="rect">
            <a:avLst/>
          </a:prstGeom>
          <a:noFill/>
          <a:ln>
            <a:noFill/>
          </a:ln>
        </p:spPr>
        <p:txBody>
          <a:bodyPr anchorCtr="0" anchor="t" bIns="91425" lIns="91425" rIns="91425" wrap="square" tIns="91425"/>
          <a:lstStyle>
            <a:lvl1pPr indent="-76200" lvl="0" marL="342900" marR="0" rtl="0" algn="l">
              <a:spcBef>
                <a:spcPts val="480"/>
              </a:spcBef>
              <a:spcAft>
                <a:spcPts val="0"/>
              </a:spcAft>
              <a:buClr>
                <a:schemeClr val="accent1"/>
              </a:buClr>
              <a:buSzPct val="100000"/>
              <a:buFont typeface="Arial"/>
              <a:buChar char="•"/>
              <a:defRPr b="0" i="0" sz="2400" u="none" cap="none" strike="noStrike">
                <a:solidFill>
                  <a:schemeClr val="dk2"/>
                </a:solidFill>
                <a:latin typeface="Century Gothic"/>
                <a:ea typeface="Century Gothic"/>
                <a:cs typeface="Century Gothic"/>
                <a:sym typeface="Century Gothic"/>
              </a:defRPr>
            </a:lvl1pPr>
            <a:lvl2pPr indent="-106362" lvl="1" marL="639763" marR="0" rtl="0" algn="l">
              <a:spcBef>
                <a:spcPts val="400"/>
              </a:spcBef>
              <a:spcAft>
                <a:spcPts val="0"/>
              </a:spcAft>
              <a:buClr>
                <a:schemeClr val="accent2"/>
              </a:buClr>
              <a:buSzPct val="100000"/>
              <a:buFont typeface="Arial"/>
              <a:buChar char="•"/>
              <a:defRPr b="0" i="0" sz="2000" u="none" cap="none" strike="noStrike">
                <a:solidFill>
                  <a:schemeClr val="dk2"/>
                </a:solidFill>
                <a:latin typeface="Century Gothic"/>
                <a:ea typeface="Century Gothic"/>
                <a:cs typeface="Century Gothic"/>
                <a:sym typeface="Century Gothic"/>
              </a:defRPr>
            </a:lvl2pPr>
            <a:lvl3pPr indent="-114300" lvl="2" marL="914400" marR="0" rtl="0" algn="l">
              <a:spcBef>
                <a:spcPts val="360"/>
              </a:spcBef>
              <a:spcAft>
                <a:spcPts val="0"/>
              </a:spcAft>
              <a:buClr>
                <a:srgbClr val="B5AE53"/>
              </a:buClr>
              <a:buSzPct val="100000"/>
              <a:buFont typeface="Arial"/>
              <a:buChar char="•"/>
              <a:defRPr b="0" i="0" sz="1800" u="none" cap="none" strike="noStrike">
                <a:solidFill>
                  <a:schemeClr val="dk2"/>
                </a:solidFill>
                <a:latin typeface="Century Gothic"/>
                <a:ea typeface="Century Gothic"/>
                <a:cs typeface="Century Gothic"/>
                <a:sym typeface="Century Gothic"/>
              </a:defRPr>
            </a:lvl3pPr>
            <a:lvl4pPr indent="-136525" lvl="3" marL="1279525" marR="0" rtl="0" algn="l">
              <a:spcBef>
                <a:spcPts val="320"/>
              </a:spcBef>
              <a:spcAft>
                <a:spcPts val="0"/>
              </a:spcAft>
              <a:buClr>
                <a:srgbClr val="848058"/>
              </a:buClr>
              <a:buSzPct val="100000"/>
              <a:buFont typeface="Arial"/>
              <a:buChar char="•"/>
              <a:defRPr b="0" i="0" sz="1600" u="none" cap="none" strike="noStrike">
                <a:solidFill>
                  <a:schemeClr val="dk2"/>
                </a:solidFill>
                <a:latin typeface="Century Gothic"/>
                <a:ea typeface="Century Gothic"/>
                <a:cs typeface="Century Gothic"/>
                <a:sym typeface="Century Gothic"/>
              </a:defRPr>
            </a:lvl4pPr>
            <a:lvl5pPr indent="-131762" lvl="4" marL="1554163" marR="0" rtl="0" algn="l">
              <a:spcBef>
                <a:spcPts val="320"/>
              </a:spcBef>
              <a:spcAft>
                <a:spcPts val="0"/>
              </a:spcAft>
              <a:buClr>
                <a:srgbClr val="E8B54D"/>
              </a:buClr>
              <a:buSzPct val="100000"/>
              <a:buFont typeface="Arial"/>
              <a:buChar char="•"/>
              <a:defRPr b="0" i="0" sz="1600" u="none" cap="none" strike="noStrike">
                <a:solidFill>
                  <a:schemeClr val="dk2"/>
                </a:solidFill>
                <a:latin typeface="Century Gothic"/>
                <a:ea typeface="Century Gothic"/>
                <a:cs typeface="Century Gothic"/>
                <a:sym typeface="Century Gothic"/>
              </a:defRPr>
            </a:lvl5pPr>
            <a:lvl6pPr indent="-99060" lvl="5" marL="1737360" marR="0" rtl="0" algn="l">
              <a:spcBef>
                <a:spcPts val="280"/>
              </a:spcBef>
              <a:buClr>
                <a:schemeClr val="accent1"/>
              </a:buClr>
              <a:buSzPct val="100000"/>
              <a:buFont typeface="Arial"/>
              <a:buChar char="•"/>
              <a:defRPr b="0" i="0" sz="1400" u="none" cap="none" strike="noStrike">
                <a:solidFill>
                  <a:schemeClr val="dk2"/>
                </a:solidFill>
                <a:latin typeface="Century Gothic"/>
                <a:ea typeface="Century Gothic"/>
                <a:cs typeface="Century Gothic"/>
                <a:sym typeface="Century Gothic"/>
              </a:defRPr>
            </a:lvl6pPr>
            <a:lvl7pPr indent="-93979" lvl="6" marL="2011679" marR="0" rtl="0" algn="l">
              <a:spcBef>
                <a:spcPts val="280"/>
              </a:spcBef>
              <a:buClr>
                <a:schemeClr val="accent2"/>
              </a:buClr>
              <a:buSzPct val="100000"/>
              <a:buFont typeface="Arial"/>
              <a:buChar char="•"/>
              <a:defRPr b="0" i="0" sz="1400" u="none" cap="none" strike="noStrike">
                <a:solidFill>
                  <a:schemeClr val="dk2"/>
                </a:solidFill>
                <a:latin typeface="Century Gothic"/>
                <a:ea typeface="Century Gothic"/>
                <a:cs typeface="Century Gothic"/>
                <a:sym typeface="Century Gothic"/>
              </a:defRPr>
            </a:lvl7pPr>
            <a:lvl8pPr indent="-99060" lvl="7" marL="2194560" marR="0" rtl="0" algn="l">
              <a:spcBef>
                <a:spcPts val="280"/>
              </a:spcBef>
              <a:buClr>
                <a:schemeClr val="accent3"/>
              </a:buClr>
              <a:buSzPct val="100000"/>
              <a:buFont typeface="Arial"/>
              <a:buChar char="•"/>
              <a:defRPr b="0" i="0" sz="1400" u="none" cap="none" strike="noStrike">
                <a:solidFill>
                  <a:schemeClr val="dk2"/>
                </a:solidFill>
                <a:latin typeface="Century Gothic"/>
                <a:ea typeface="Century Gothic"/>
                <a:cs typeface="Century Gothic"/>
                <a:sym typeface="Century Gothic"/>
              </a:defRPr>
            </a:lvl8pPr>
            <a:lvl9pPr indent="-104139" lvl="8" marL="2377440" marR="0" rtl="0" algn="l">
              <a:spcBef>
                <a:spcPts val="280"/>
              </a:spcBef>
              <a:buClr>
                <a:schemeClr val="accent4"/>
              </a:buClr>
              <a:buSzPct val="100000"/>
              <a:buFont typeface="Arial"/>
              <a:buChar char="•"/>
              <a:defRPr b="0" i="0" sz="1400" u="none" cap="none" strike="noStrike">
                <a:solidFill>
                  <a:schemeClr val="dk2"/>
                </a:solidFill>
                <a:latin typeface="Century Gothic"/>
                <a:ea typeface="Century Gothic"/>
                <a:cs typeface="Century Gothic"/>
                <a:sym typeface="Century Gothic"/>
              </a:defRPr>
            </a:lvl9pPr>
          </a:lstStyle>
          <a:p/>
        </p:txBody>
      </p:sp>
      <p:sp>
        <p:nvSpPr>
          <p:cNvPr id="13" name="Shape 13"/>
          <p:cNvSpPr txBox="1"/>
          <p:nvPr>
            <p:ph type="title"/>
          </p:nvPr>
        </p:nvSpPr>
        <p:spPr>
          <a:xfrm>
            <a:off x="425450" y="407987"/>
            <a:ext cx="8261349" cy="1039811"/>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1pPr>
            <a:lvl2pPr indent="0" lvl="1"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2pPr>
            <a:lvl3pPr indent="0" lvl="2"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3pPr>
            <a:lvl4pPr indent="0" lvl="3"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4pPr>
            <a:lvl5pPr indent="0" lvl="4"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5pPr>
            <a:lvl6pPr indent="0" lvl="5" marL="4572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6pPr>
            <a:lvl7pPr indent="0" lvl="6" marL="9144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7pPr>
            <a:lvl8pPr indent="0" lvl="7" marL="13716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8pPr>
            <a:lvl9pPr indent="0" lvl="8" marL="18288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9pPr>
          </a:lstStyle>
          <a:p/>
        </p:txBody>
      </p:sp>
      <p:sp>
        <p:nvSpPr>
          <p:cNvPr id="14" name="Shape 14"/>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15" name="Shape 15"/>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16" name="Shape 16"/>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200" u="none">
                <a:solidFill>
                  <a:schemeClr val="dk2"/>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21" name="Shape 21"/>
        <p:cNvGrpSpPr/>
        <p:nvPr/>
      </p:nvGrpSpPr>
      <p:grpSpPr>
        <a:xfrm>
          <a:off x="0" y="0"/>
          <a:ext cx="0" cy="0"/>
          <a:chOff x="0" y="0"/>
          <a:chExt cx="0" cy="0"/>
        </a:xfrm>
      </p:grpSpPr>
      <p:sp>
        <p:nvSpPr>
          <p:cNvPr id="22" name="Shape 22"/>
          <p:cNvSpPr txBox="1"/>
          <p:nvPr/>
        </p:nvSpPr>
        <p:spPr>
          <a:xfrm>
            <a:off x="0" y="0"/>
            <a:ext cx="9144000" cy="6858000"/>
          </a:xfrm>
          <a:prstGeom prst="rect">
            <a:avLst/>
          </a:prstGeom>
          <a:solidFill>
            <a:srgbClr val="FFFFFF"/>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23" name="Shape 23"/>
          <p:cNvSpPr/>
          <p:nvPr/>
        </p:nvSpPr>
        <p:spPr>
          <a:xfrm>
            <a:off x="92075" y="101600"/>
            <a:ext cx="8959849" cy="6664325"/>
          </a:xfrm>
          <a:prstGeom prst="roundRect">
            <a:avLst>
              <a:gd fmla="val 375" name="adj"/>
            </a:avLst>
          </a:prstGeom>
          <a:blipFill rotWithShape="1">
            <a:blip r:embed="rId1">
              <a:alphaModFix/>
            </a:blip>
            <a:stretch>
              <a:fillRect b="0" l="0" r="0" t="0"/>
            </a:stretch>
          </a:blip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24" name="Shape 24"/>
          <p:cNvSpPr txBox="1"/>
          <p:nvPr>
            <p:ph idx="1" type="body"/>
          </p:nvPr>
        </p:nvSpPr>
        <p:spPr>
          <a:xfrm>
            <a:off x="457200" y="1752600"/>
            <a:ext cx="8229600" cy="4373562"/>
          </a:xfrm>
          <a:prstGeom prst="rect">
            <a:avLst/>
          </a:prstGeom>
          <a:noFill/>
          <a:ln>
            <a:noFill/>
          </a:ln>
        </p:spPr>
        <p:txBody>
          <a:bodyPr anchorCtr="0" anchor="t" bIns="91425" lIns="91425" rIns="91425" wrap="square" tIns="91425"/>
          <a:lstStyle>
            <a:lvl1pPr indent="-76200" lvl="0" marL="342900" marR="0" rtl="0" algn="l">
              <a:spcBef>
                <a:spcPts val="480"/>
              </a:spcBef>
              <a:spcAft>
                <a:spcPts val="0"/>
              </a:spcAft>
              <a:buClr>
                <a:schemeClr val="accent1"/>
              </a:buClr>
              <a:buSzPct val="100000"/>
              <a:buFont typeface="Arial"/>
              <a:buChar char="•"/>
              <a:defRPr b="0" i="0" sz="2400" u="none" cap="none" strike="noStrike">
                <a:solidFill>
                  <a:schemeClr val="dk2"/>
                </a:solidFill>
                <a:latin typeface="Century Gothic"/>
                <a:ea typeface="Century Gothic"/>
                <a:cs typeface="Century Gothic"/>
                <a:sym typeface="Century Gothic"/>
              </a:defRPr>
            </a:lvl1pPr>
            <a:lvl2pPr indent="-106362" lvl="1" marL="639763" marR="0" rtl="0" algn="l">
              <a:spcBef>
                <a:spcPts val="400"/>
              </a:spcBef>
              <a:spcAft>
                <a:spcPts val="0"/>
              </a:spcAft>
              <a:buClr>
                <a:schemeClr val="accent2"/>
              </a:buClr>
              <a:buSzPct val="100000"/>
              <a:buFont typeface="Arial"/>
              <a:buChar char="•"/>
              <a:defRPr b="0" i="0" sz="2000" u="none" cap="none" strike="noStrike">
                <a:solidFill>
                  <a:schemeClr val="dk2"/>
                </a:solidFill>
                <a:latin typeface="Century Gothic"/>
                <a:ea typeface="Century Gothic"/>
                <a:cs typeface="Century Gothic"/>
                <a:sym typeface="Century Gothic"/>
              </a:defRPr>
            </a:lvl2pPr>
            <a:lvl3pPr indent="-114300" lvl="2" marL="914400" marR="0" rtl="0" algn="l">
              <a:spcBef>
                <a:spcPts val="360"/>
              </a:spcBef>
              <a:spcAft>
                <a:spcPts val="0"/>
              </a:spcAft>
              <a:buClr>
                <a:srgbClr val="B5AE53"/>
              </a:buClr>
              <a:buSzPct val="100000"/>
              <a:buFont typeface="Arial"/>
              <a:buChar char="•"/>
              <a:defRPr b="0" i="0" sz="1800" u="none" cap="none" strike="noStrike">
                <a:solidFill>
                  <a:schemeClr val="dk2"/>
                </a:solidFill>
                <a:latin typeface="Century Gothic"/>
                <a:ea typeface="Century Gothic"/>
                <a:cs typeface="Century Gothic"/>
                <a:sym typeface="Century Gothic"/>
              </a:defRPr>
            </a:lvl3pPr>
            <a:lvl4pPr indent="-136525" lvl="3" marL="1279525" marR="0" rtl="0" algn="l">
              <a:spcBef>
                <a:spcPts val="320"/>
              </a:spcBef>
              <a:spcAft>
                <a:spcPts val="0"/>
              </a:spcAft>
              <a:buClr>
                <a:srgbClr val="848058"/>
              </a:buClr>
              <a:buSzPct val="100000"/>
              <a:buFont typeface="Arial"/>
              <a:buChar char="•"/>
              <a:defRPr b="0" i="0" sz="1600" u="none" cap="none" strike="noStrike">
                <a:solidFill>
                  <a:schemeClr val="dk2"/>
                </a:solidFill>
                <a:latin typeface="Century Gothic"/>
                <a:ea typeface="Century Gothic"/>
                <a:cs typeface="Century Gothic"/>
                <a:sym typeface="Century Gothic"/>
              </a:defRPr>
            </a:lvl4pPr>
            <a:lvl5pPr indent="-131762" lvl="4" marL="1554163" marR="0" rtl="0" algn="l">
              <a:spcBef>
                <a:spcPts val="320"/>
              </a:spcBef>
              <a:spcAft>
                <a:spcPts val="0"/>
              </a:spcAft>
              <a:buClr>
                <a:srgbClr val="E8B54D"/>
              </a:buClr>
              <a:buSzPct val="100000"/>
              <a:buFont typeface="Arial"/>
              <a:buChar char="•"/>
              <a:defRPr b="0" i="0" sz="1600" u="none" cap="none" strike="noStrike">
                <a:solidFill>
                  <a:schemeClr val="dk2"/>
                </a:solidFill>
                <a:latin typeface="Century Gothic"/>
                <a:ea typeface="Century Gothic"/>
                <a:cs typeface="Century Gothic"/>
                <a:sym typeface="Century Gothic"/>
              </a:defRPr>
            </a:lvl5pPr>
            <a:lvl6pPr indent="-99060" lvl="5" marL="1737360" marR="0" rtl="0" algn="l">
              <a:spcBef>
                <a:spcPts val="280"/>
              </a:spcBef>
              <a:buClr>
                <a:schemeClr val="accent1"/>
              </a:buClr>
              <a:buSzPct val="100000"/>
              <a:buFont typeface="Arial"/>
              <a:buChar char="•"/>
              <a:defRPr b="0" i="0" sz="1400" u="none" cap="none" strike="noStrike">
                <a:solidFill>
                  <a:schemeClr val="dk2"/>
                </a:solidFill>
                <a:latin typeface="Century Gothic"/>
                <a:ea typeface="Century Gothic"/>
                <a:cs typeface="Century Gothic"/>
                <a:sym typeface="Century Gothic"/>
              </a:defRPr>
            </a:lvl6pPr>
            <a:lvl7pPr indent="-93979" lvl="6" marL="2011679" marR="0" rtl="0" algn="l">
              <a:spcBef>
                <a:spcPts val="280"/>
              </a:spcBef>
              <a:buClr>
                <a:schemeClr val="accent2"/>
              </a:buClr>
              <a:buSzPct val="100000"/>
              <a:buFont typeface="Arial"/>
              <a:buChar char="•"/>
              <a:defRPr b="0" i="0" sz="1400" u="none" cap="none" strike="noStrike">
                <a:solidFill>
                  <a:schemeClr val="dk2"/>
                </a:solidFill>
                <a:latin typeface="Century Gothic"/>
                <a:ea typeface="Century Gothic"/>
                <a:cs typeface="Century Gothic"/>
                <a:sym typeface="Century Gothic"/>
              </a:defRPr>
            </a:lvl7pPr>
            <a:lvl8pPr indent="-99060" lvl="7" marL="2194560" marR="0" rtl="0" algn="l">
              <a:spcBef>
                <a:spcPts val="280"/>
              </a:spcBef>
              <a:buClr>
                <a:schemeClr val="accent3"/>
              </a:buClr>
              <a:buSzPct val="100000"/>
              <a:buFont typeface="Arial"/>
              <a:buChar char="•"/>
              <a:defRPr b="0" i="0" sz="1400" u="none" cap="none" strike="noStrike">
                <a:solidFill>
                  <a:schemeClr val="dk2"/>
                </a:solidFill>
                <a:latin typeface="Century Gothic"/>
                <a:ea typeface="Century Gothic"/>
                <a:cs typeface="Century Gothic"/>
                <a:sym typeface="Century Gothic"/>
              </a:defRPr>
            </a:lvl8pPr>
            <a:lvl9pPr indent="-104139" lvl="8" marL="2377440" marR="0" rtl="0" algn="l">
              <a:spcBef>
                <a:spcPts val="280"/>
              </a:spcBef>
              <a:buClr>
                <a:schemeClr val="accent4"/>
              </a:buClr>
              <a:buSzPct val="100000"/>
              <a:buFont typeface="Arial"/>
              <a:buChar char="•"/>
              <a:defRPr b="0" i="0" sz="1400" u="none" cap="none" strike="noStrike">
                <a:solidFill>
                  <a:schemeClr val="dk2"/>
                </a:solidFill>
                <a:latin typeface="Century Gothic"/>
                <a:ea typeface="Century Gothic"/>
                <a:cs typeface="Century Gothic"/>
                <a:sym typeface="Century Gothic"/>
              </a:defRPr>
            </a:lvl9pPr>
          </a:lstStyle>
          <a:p/>
        </p:txBody>
      </p:sp>
      <p:sp>
        <p:nvSpPr>
          <p:cNvPr id="25" name="Shape 25"/>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26" name="Shape 26"/>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27" name="Shape 27"/>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200" u="none">
                <a:solidFill>
                  <a:schemeClr val="dk2"/>
                </a:solidFill>
                <a:latin typeface="Arial"/>
                <a:ea typeface="Arial"/>
                <a:cs typeface="Arial"/>
                <a:sym typeface="Arial"/>
              </a:rPr>
              <a:t>‹#›</a:t>
            </a:fld>
          </a:p>
        </p:txBody>
      </p:sp>
      <p:grpSp>
        <p:nvGrpSpPr>
          <p:cNvPr id="28" name="Shape 28"/>
          <p:cNvGrpSpPr/>
          <p:nvPr/>
        </p:nvGrpSpPr>
        <p:grpSpPr>
          <a:xfrm>
            <a:off x="274637" y="277812"/>
            <a:ext cx="8594724" cy="1325562"/>
            <a:chOff x="274637" y="277812"/>
            <a:chExt cx="8594724" cy="1325562"/>
          </a:xfrm>
        </p:grpSpPr>
        <p:pic>
          <p:nvPicPr>
            <p:cNvPr id="29" name="Shape 29"/>
            <p:cNvPicPr preferRelativeResize="0"/>
            <p:nvPr/>
          </p:nvPicPr>
          <p:blipFill rotWithShape="1">
            <a:blip r:embed="rId2">
              <a:alphaModFix/>
            </a:blip>
            <a:srcRect b="0" l="0" r="0" t="0"/>
            <a:stretch/>
          </p:blipFill>
          <p:spPr>
            <a:xfrm>
              <a:off x="274637" y="280987"/>
              <a:ext cx="8594724" cy="1322386"/>
            </a:xfrm>
            <a:prstGeom prst="rect">
              <a:avLst/>
            </a:prstGeom>
            <a:noFill/>
            <a:ln>
              <a:noFill/>
            </a:ln>
          </p:spPr>
        </p:pic>
        <p:sp>
          <p:nvSpPr>
            <p:cNvPr id="30" name="Shape 30"/>
            <p:cNvSpPr txBox="1"/>
            <p:nvPr/>
          </p:nvSpPr>
          <p:spPr>
            <a:xfrm>
              <a:off x="274637" y="277812"/>
              <a:ext cx="8594724" cy="1325562"/>
            </a:xfrm>
            <a:prstGeom prst="rect">
              <a:avLst/>
            </a:prstGeom>
            <a:no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grpSp>
      <p:sp>
        <p:nvSpPr>
          <p:cNvPr id="31" name="Shape 31"/>
          <p:cNvSpPr txBox="1"/>
          <p:nvPr/>
        </p:nvSpPr>
        <p:spPr>
          <a:xfrm>
            <a:off x="373062" y="373062"/>
            <a:ext cx="8380411" cy="1117599"/>
          </a:xfrm>
          <a:prstGeom prst="rect">
            <a:avLst/>
          </a:prstGeom>
          <a:solidFill>
            <a:srgbClr val="FFFFFF"/>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32" name="Shape 32"/>
          <p:cNvSpPr txBox="1"/>
          <p:nvPr>
            <p:ph type="title"/>
          </p:nvPr>
        </p:nvSpPr>
        <p:spPr>
          <a:xfrm>
            <a:off x="425450" y="407987"/>
            <a:ext cx="8261349" cy="1039811"/>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1pPr>
            <a:lvl2pPr indent="0" lvl="1"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2pPr>
            <a:lvl3pPr indent="0" lvl="2"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3pPr>
            <a:lvl4pPr indent="0" lvl="3"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4pPr>
            <a:lvl5pPr indent="0" lvl="4"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5pPr>
            <a:lvl6pPr indent="0" lvl="5" marL="4572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6pPr>
            <a:lvl7pPr indent="0" lvl="6" marL="9144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7pPr>
            <a:lvl8pPr indent="0" lvl="7" marL="13716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8pPr>
            <a:lvl9pPr indent="0" lvl="8" marL="18288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9pPr>
          </a:lstStyle>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stretch>
            <a:fillRect b="0" l="0" r="0" t="0"/>
          </a:stretch>
        </a:blipFill>
      </p:bgPr>
    </p:bg>
    <p:spTree>
      <p:nvGrpSpPr>
        <p:cNvPr id="66" name="Shape 66"/>
        <p:cNvGrpSpPr/>
        <p:nvPr/>
      </p:nvGrpSpPr>
      <p:grpSpPr>
        <a:xfrm>
          <a:off x="0" y="0"/>
          <a:ext cx="0" cy="0"/>
          <a:chOff x="0" y="0"/>
          <a:chExt cx="0" cy="0"/>
        </a:xfrm>
      </p:grpSpPr>
      <p:sp>
        <p:nvSpPr>
          <p:cNvPr id="67" name="Shape 67"/>
          <p:cNvSpPr txBox="1"/>
          <p:nvPr/>
        </p:nvSpPr>
        <p:spPr>
          <a:xfrm>
            <a:off x="0" y="0"/>
            <a:ext cx="9144000" cy="6858000"/>
          </a:xfrm>
          <a:prstGeom prst="rect">
            <a:avLst/>
          </a:prstGeom>
          <a:solidFill>
            <a:srgbClr val="FFFFFF"/>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68" name="Shape 68"/>
          <p:cNvSpPr/>
          <p:nvPr/>
        </p:nvSpPr>
        <p:spPr>
          <a:xfrm>
            <a:off x="92075" y="101600"/>
            <a:ext cx="8959849" cy="6664325"/>
          </a:xfrm>
          <a:prstGeom prst="roundRect">
            <a:avLst>
              <a:gd fmla="val 375" name="adj"/>
            </a:avLst>
          </a:prstGeom>
          <a:blipFill rotWithShape="1">
            <a:blip r:embed="rId1">
              <a:alphaModFix/>
            </a:blip>
            <a:stretch>
              <a:fillRect b="0" l="0" r="0" t="0"/>
            </a:stretch>
          </a:blip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grpSp>
        <p:nvGrpSpPr>
          <p:cNvPr id="69" name="Shape 69"/>
          <p:cNvGrpSpPr/>
          <p:nvPr/>
        </p:nvGrpSpPr>
        <p:grpSpPr>
          <a:xfrm>
            <a:off x="450850" y="2944811"/>
            <a:ext cx="8266111" cy="2468561"/>
            <a:chOff x="450850" y="2944811"/>
            <a:chExt cx="8266111" cy="2468561"/>
          </a:xfrm>
        </p:grpSpPr>
        <p:pic>
          <p:nvPicPr>
            <p:cNvPr id="70" name="Shape 70"/>
            <p:cNvPicPr preferRelativeResize="0"/>
            <p:nvPr/>
          </p:nvPicPr>
          <p:blipFill rotWithShape="1">
            <a:blip r:embed="rId2">
              <a:alphaModFix/>
            </a:blip>
            <a:srcRect b="0" l="0" r="0" t="0"/>
            <a:stretch/>
          </p:blipFill>
          <p:spPr>
            <a:xfrm>
              <a:off x="450850" y="2944811"/>
              <a:ext cx="8266111" cy="2468561"/>
            </a:xfrm>
            <a:prstGeom prst="rect">
              <a:avLst/>
            </a:prstGeom>
            <a:noFill/>
            <a:ln>
              <a:noFill/>
            </a:ln>
          </p:spPr>
        </p:pic>
        <p:sp>
          <p:nvSpPr>
            <p:cNvPr id="71" name="Shape 71"/>
            <p:cNvSpPr txBox="1"/>
            <p:nvPr/>
          </p:nvSpPr>
          <p:spPr>
            <a:xfrm>
              <a:off x="452437" y="2946400"/>
              <a:ext cx="8264524" cy="2463799"/>
            </a:xfrm>
            <a:prstGeom prst="rect">
              <a:avLst/>
            </a:prstGeom>
            <a:no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grpSp>
      <p:sp>
        <p:nvSpPr>
          <p:cNvPr id="72" name="Shape 72"/>
          <p:cNvSpPr txBox="1"/>
          <p:nvPr/>
        </p:nvSpPr>
        <p:spPr>
          <a:xfrm>
            <a:off x="568325" y="3048000"/>
            <a:ext cx="8032749" cy="2244724"/>
          </a:xfrm>
          <a:prstGeom prst="rect">
            <a:avLst/>
          </a:prstGeom>
          <a:solidFill>
            <a:srgbClr val="FFFFFF"/>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73" name="Shape 73"/>
          <p:cNvSpPr txBox="1"/>
          <p:nvPr/>
        </p:nvSpPr>
        <p:spPr>
          <a:xfrm>
            <a:off x="676275" y="4541837"/>
            <a:ext cx="7816849" cy="663574"/>
          </a:xfrm>
          <a:prstGeom prst="rect">
            <a:avLst/>
          </a:prstGeom>
          <a:solidFill>
            <a:schemeClr val="accent1"/>
          </a:solid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74" name="Shape 74"/>
          <p:cNvSpPr txBox="1"/>
          <p:nvPr/>
        </p:nvSpPr>
        <p:spPr>
          <a:xfrm>
            <a:off x="676275" y="3124200"/>
            <a:ext cx="7816849" cy="2078036"/>
          </a:xfrm>
          <a:prstGeom prst="rect">
            <a:avLst/>
          </a:prstGeom>
          <a:noFill/>
          <a:ln cap="flat" cmpd="dbl" w="9525">
            <a:solidFill>
              <a:srgbClr val="6B7D72"/>
            </a:solidFill>
            <a:prstDash val="solid"/>
            <a:miter lim="8000"/>
            <a:headEnd len="med" w="med" type="none"/>
            <a:tailEnd len="med" w="med" type="none"/>
          </a:ln>
        </p:spPr>
        <p:txBody>
          <a:bodyPr anchorCtr="0" anchor="ctr" bIns="45700" lIns="91425"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Arial"/>
              <a:ea typeface="Arial"/>
              <a:cs typeface="Arial"/>
              <a:sym typeface="Arial"/>
            </a:endParaRPr>
          </a:p>
        </p:txBody>
      </p:sp>
      <p:sp>
        <p:nvSpPr>
          <p:cNvPr id="75" name="Shape 75"/>
          <p:cNvSpPr txBox="1"/>
          <p:nvPr>
            <p:ph idx="1" type="body"/>
          </p:nvPr>
        </p:nvSpPr>
        <p:spPr>
          <a:xfrm>
            <a:off x="457200" y="1752600"/>
            <a:ext cx="8229600" cy="4373562"/>
          </a:xfrm>
          <a:prstGeom prst="rect">
            <a:avLst/>
          </a:prstGeom>
          <a:noFill/>
          <a:ln>
            <a:noFill/>
          </a:ln>
        </p:spPr>
        <p:txBody>
          <a:bodyPr anchorCtr="0" anchor="t" bIns="91425" lIns="91425" rIns="91425" wrap="square" tIns="91425"/>
          <a:lstStyle>
            <a:lvl1pPr indent="-76200" lvl="0" marL="342900" marR="0" rtl="0" algn="l">
              <a:spcBef>
                <a:spcPts val="480"/>
              </a:spcBef>
              <a:spcAft>
                <a:spcPts val="0"/>
              </a:spcAft>
              <a:buClr>
                <a:schemeClr val="accent1"/>
              </a:buClr>
              <a:buSzPct val="100000"/>
              <a:buFont typeface="Arial"/>
              <a:buChar char="•"/>
              <a:defRPr b="0" i="0" sz="2400" u="none" cap="none" strike="noStrike">
                <a:solidFill>
                  <a:schemeClr val="dk2"/>
                </a:solidFill>
                <a:latin typeface="Century Gothic"/>
                <a:ea typeface="Century Gothic"/>
                <a:cs typeface="Century Gothic"/>
                <a:sym typeface="Century Gothic"/>
              </a:defRPr>
            </a:lvl1pPr>
            <a:lvl2pPr indent="-106362" lvl="1" marL="639763" marR="0" rtl="0" algn="l">
              <a:spcBef>
                <a:spcPts val="400"/>
              </a:spcBef>
              <a:spcAft>
                <a:spcPts val="0"/>
              </a:spcAft>
              <a:buClr>
                <a:schemeClr val="accent2"/>
              </a:buClr>
              <a:buSzPct val="100000"/>
              <a:buFont typeface="Arial"/>
              <a:buChar char="•"/>
              <a:defRPr b="0" i="0" sz="2000" u="none" cap="none" strike="noStrike">
                <a:solidFill>
                  <a:schemeClr val="dk2"/>
                </a:solidFill>
                <a:latin typeface="Century Gothic"/>
                <a:ea typeface="Century Gothic"/>
                <a:cs typeface="Century Gothic"/>
                <a:sym typeface="Century Gothic"/>
              </a:defRPr>
            </a:lvl2pPr>
            <a:lvl3pPr indent="-114300" lvl="2" marL="914400" marR="0" rtl="0" algn="l">
              <a:spcBef>
                <a:spcPts val="360"/>
              </a:spcBef>
              <a:spcAft>
                <a:spcPts val="0"/>
              </a:spcAft>
              <a:buClr>
                <a:srgbClr val="B5AE53"/>
              </a:buClr>
              <a:buSzPct val="100000"/>
              <a:buFont typeface="Arial"/>
              <a:buChar char="•"/>
              <a:defRPr b="0" i="0" sz="1800" u="none" cap="none" strike="noStrike">
                <a:solidFill>
                  <a:schemeClr val="dk2"/>
                </a:solidFill>
                <a:latin typeface="Century Gothic"/>
                <a:ea typeface="Century Gothic"/>
                <a:cs typeface="Century Gothic"/>
                <a:sym typeface="Century Gothic"/>
              </a:defRPr>
            </a:lvl3pPr>
            <a:lvl4pPr indent="-136525" lvl="3" marL="1279525" marR="0" rtl="0" algn="l">
              <a:spcBef>
                <a:spcPts val="320"/>
              </a:spcBef>
              <a:spcAft>
                <a:spcPts val="0"/>
              </a:spcAft>
              <a:buClr>
                <a:srgbClr val="848058"/>
              </a:buClr>
              <a:buSzPct val="100000"/>
              <a:buFont typeface="Arial"/>
              <a:buChar char="•"/>
              <a:defRPr b="0" i="0" sz="1600" u="none" cap="none" strike="noStrike">
                <a:solidFill>
                  <a:schemeClr val="dk2"/>
                </a:solidFill>
                <a:latin typeface="Century Gothic"/>
                <a:ea typeface="Century Gothic"/>
                <a:cs typeface="Century Gothic"/>
                <a:sym typeface="Century Gothic"/>
              </a:defRPr>
            </a:lvl4pPr>
            <a:lvl5pPr indent="-131762" lvl="4" marL="1554163" marR="0" rtl="0" algn="l">
              <a:spcBef>
                <a:spcPts val="320"/>
              </a:spcBef>
              <a:spcAft>
                <a:spcPts val="0"/>
              </a:spcAft>
              <a:buClr>
                <a:srgbClr val="E8B54D"/>
              </a:buClr>
              <a:buSzPct val="100000"/>
              <a:buFont typeface="Arial"/>
              <a:buChar char="•"/>
              <a:defRPr b="0" i="0" sz="1600" u="none" cap="none" strike="noStrike">
                <a:solidFill>
                  <a:schemeClr val="dk2"/>
                </a:solidFill>
                <a:latin typeface="Century Gothic"/>
                <a:ea typeface="Century Gothic"/>
                <a:cs typeface="Century Gothic"/>
                <a:sym typeface="Century Gothic"/>
              </a:defRPr>
            </a:lvl5pPr>
            <a:lvl6pPr indent="-99060" lvl="5" marL="1737360" marR="0" rtl="0" algn="l">
              <a:spcBef>
                <a:spcPts val="280"/>
              </a:spcBef>
              <a:buClr>
                <a:schemeClr val="accent1"/>
              </a:buClr>
              <a:buSzPct val="100000"/>
              <a:buFont typeface="Arial"/>
              <a:buChar char="•"/>
              <a:defRPr b="0" i="0" sz="1400" u="none" cap="none" strike="noStrike">
                <a:solidFill>
                  <a:schemeClr val="dk2"/>
                </a:solidFill>
                <a:latin typeface="Century Gothic"/>
                <a:ea typeface="Century Gothic"/>
                <a:cs typeface="Century Gothic"/>
                <a:sym typeface="Century Gothic"/>
              </a:defRPr>
            </a:lvl6pPr>
            <a:lvl7pPr indent="-93979" lvl="6" marL="2011679" marR="0" rtl="0" algn="l">
              <a:spcBef>
                <a:spcPts val="280"/>
              </a:spcBef>
              <a:buClr>
                <a:schemeClr val="accent2"/>
              </a:buClr>
              <a:buSzPct val="100000"/>
              <a:buFont typeface="Arial"/>
              <a:buChar char="•"/>
              <a:defRPr b="0" i="0" sz="1400" u="none" cap="none" strike="noStrike">
                <a:solidFill>
                  <a:schemeClr val="dk2"/>
                </a:solidFill>
                <a:latin typeface="Century Gothic"/>
                <a:ea typeface="Century Gothic"/>
                <a:cs typeface="Century Gothic"/>
                <a:sym typeface="Century Gothic"/>
              </a:defRPr>
            </a:lvl7pPr>
            <a:lvl8pPr indent="-99060" lvl="7" marL="2194560" marR="0" rtl="0" algn="l">
              <a:spcBef>
                <a:spcPts val="280"/>
              </a:spcBef>
              <a:buClr>
                <a:schemeClr val="accent3"/>
              </a:buClr>
              <a:buSzPct val="100000"/>
              <a:buFont typeface="Arial"/>
              <a:buChar char="•"/>
              <a:defRPr b="0" i="0" sz="1400" u="none" cap="none" strike="noStrike">
                <a:solidFill>
                  <a:schemeClr val="dk2"/>
                </a:solidFill>
                <a:latin typeface="Century Gothic"/>
                <a:ea typeface="Century Gothic"/>
                <a:cs typeface="Century Gothic"/>
                <a:sym typeface="Century Gothic"/>
              </a:defRPr>
            </a:lvl8pPr>
            <a:lvl9pPr indent="-104139" lvl="8" marL="2377440" marR="0" rtl="0" algn="l">
              <a:spcBef>
                <a:spcPts val="280"/>
              </a:spcBef>
              <a:buClr>
                <a:schemeClr val="accent4"/>
              </a:buClr>
              <a:buSzPct val="100000"/>
              <a:buFont typeface="Arial"/>
              <a:buChar char="•"/>
              <a:defRPr b="0" i="0" sz="1400" u="none" cap="none" strike="noStrike">
                <a:solidFill>
                  <a:schemeClr val="dk2"/>
                </a:solidFill>
                <a:latin typeface="Century Gothic"/>
                <a:ea typeface="Century Gothic"/>
                <a:cs typeface="Century Gothic"/>
                <a:sym typeface="Century Gothic"/>
              </a:defRPr>
            </a:lvl9pPr>
          </a:lstStyle>
          <a:p/>
        </p:txBody>
      </p:sp>
      <p:sp>
        <p:nvSpPr>
          <p:cNvPr id="76" name="Shape 76"/>
          <p:cNvSpPr txBox="1"/>
          <p:nvPr>
            <p:ph type="title"/>
          </p:nvPr>
        </p:nvSpPr>
        <p:spPr>
          <a:xfrm>
            <a:off x="425450" y="407987"/>
            <a:ext cx="8261349" cy="1039811"/>
          </a:xfrm>
          <a:prstGeom prst="rect">
            <a:avLst/>
          </a:prstGeom>
          <a:noFill/>
          <a:ln>
            <a:noFill/>
          </a:ln>
        </p:spPr>
        <p:txBody>
          <a:bodyPr anchorCtr="0" anchor="ctr" bIns="91425" lIns="91425" rIns="91425" wrap="square" tIns="91425"/>
          <a:lstStyle>
            <a:lvl1pPr indent="0" lvl="0"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1pPr>
            <a:lvl2pPr indent="0" lvl="1"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2pPr>
            <a:lvl3pPr indent="0" lvl="2"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3pPr>
            <a:lvl4pPr indent="0" lvl="3"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4pPr>
            <a:lvl5pPr indent="0" lvl="4" marL="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5pPr>
            <a:lvl6pPr indent="0" lvl="5" marL="4572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6pPr>
            <a:lvl7pPr indent="0" lvl="6" marL="9144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7pPr>
            <a:lvl8pPr indent="0" lvl="7" marL="13716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8pPr>
            <a:lvl9pPr indent="0" lvl="8" marL="1828800" marR="0" rtl="0" algn="ctr">
              <a:spcBef>
                <a:spcPts val="0"/>
              </a:spcBef>
              <a:spcAft>
                <a:spcPts val="0"/>
              </a:spcAft>
              <a:buNone/>
              <a:defRPr b="0" i="0" sz="3500" u="none" cap="none" strike="noStrike">
                <a:solidFill>
                  <a:srgbClr val="6B7D72"/>
                </a:solidFill>
                <a:latin typeface="Book Antiqua"/>
                <a:ea typeface="Book Antiqua"/>
                <a:cs typeface="Book Antiqua"/>
                <a:sym typeface="Book Antiqua"/>
              </a:defRPr>
            </a:lvl9pPr>
          </a:lstStyle>
          <a:p/>
        </p:txBody>
      </p:sp>
      <p:sp>
        <p:nvSpPr>
          <p:cNvPr id="77" name="Shape 77"/>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78" name="Shape 78"/>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None/>
              <a:defRPr b="0" i="0" sz="2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2400" u="none" cap="none" strike="noStrike">
                <a:solidFill>
                  <a:schemeClr val="dk1"/>
                </a:solidFill>
                <a:latin typeface="Arial"/>
                <a:ea typeface="Arial"/>
                <a:cs typeface="Arial"/>
                <a:sym typeface="Arial"/>
              </a:defRPr>
            </a:lvl9pPr>
          </a:lstStyle>
          <a:p/>
        </p:txBody>
      </p:sp>
      <p:sp>
        <p:nvSpPr>
          <p:cNvPr id="79" name="Shape 79"/>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chemeClr val="dk2"/>
              </a:buClr>
              <a:buSzPct val="25000"/>
              <a:buFont typeface="Arial"/>
              <a:buNone/>
            </a:pPr>
            <a:fld id="{00000000-1234-1234-1234-123412341234}" type="slidenum">
              <a:rPr b="0" i="0" lang="en-US" sz="1200" u="none">
                <a:solidFill>
                  <a:schemeClr val="dk2"/>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54"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6.jpg"/><Relationship Id="rId4" Type="http://schemas.openxmlformats.org/officeDocument/2006/relationships/image" Target="../media/image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www.youtube.com/watch?v=gcMn_Eu-XTE" TargetMode="External"/><Relationship Id="rId4" Type="http://schemas.openxmlformats.org/officeDocument/2006/relationships/hyperlink" Target="http://www.youtube.com/watch?v=gcMn_Eu-XT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idx="4294967295" type="ctrTitle"/>
          </p:nvPr>
        </p:nvSpPr>
        <p:spPr>
          <a:xfrm>
            <a:off x="451099" y="1029725"/>
            <a:ext cx="8237400" cy="2057400"/>
          </a:xfrm>
          <a:prstGeom prst="rect">
            <a:avLst/>
          </a:prstGeom>
          <a:noFill/>
          <a:ln>
            <a:noFill/>
          </a:ln>
        </p:spPr>
        <p:txBody>
          <a:bodyPr anchorCtr="0" anchor="ctr" bIns="45700" lIns="91425" rIns="91425" wrap="square" tIns="45700">
            <a:noAutofit/>
          </a:bodyPr>
          <a:lstStyle/>
          <a:p>
            <a:pPr indent="0" lvl="0" marL="0" marR="0" rtl="0">
              <a:lnSpc>
                <a:spcPct val="100000"/>
              </a:lnSpc>
              <a:spcBef>
                <a:spcPts val="0"/>
              </a:spcBef>
              <a:spcAft>
                <a:spcPts val="0"/>
              </a:spcAft>
              <a:buClr>
                <a:srgbClr val="6B7D72"/>
              </a:buClr>
              <a:buSzPct val="25000"/>
              <a:buFont typeface="Georgia"/>
              <a:buNone/>
            </a:pPr>
            <a:r>
              <a:rPr b="1" i="0" lang="en-US" sz="4600" u="sng" cap="none" strike="noStrike">
                <a:solidFill>
                  <a:srgbClr val="6B7D72"/>
                </a:solidFill>
                <a:latin typeface="Georgia"/>
                <a:ea typeface="Georgia"/>
                <a:cs typeface="Georgia"/>
                <a:sym typeface="Georgia"/>
              </a:rPr>
              <a:t>WE ARE NEVER EVER </a:t>
            </a:r>
            <a:br>
              <a:rPr b="1" i="0" lang="en-US" sz="4600" u="sng" cap="none" strike="noStrike">
                <a:solidFill>
                  <a:srgbClr val="6B7D72"/>
                </a:solidFill>
                <a:latin typeface="Georgia"/>
                <a:ea typeface="Georgia"/>
                <a:cs typeface="Georgia"/>
                <a:sym typeface="Georgia"/>
              </a:rPr>
            </a:br>
            <a:r>
              <a:rPr b="1" i="0" lang="en-US" sz="4600" u="sng" cap="none" strike="noStrike">
                <a:solidFill>
                  <a:srgbClr val="6B7D72"/>
                </a:solidFill>
                <a:latin typeface="Georgia"/>
                <a:ea typeface="Georgia"/>
                <a:cs typeface="Georgia"/>
                <a:sym typeface="Georgia"/>
              </a:rPr>
              <a:t>GETTING BACK</a:t>
            </a:r>
            <a:r>
              <a:rPr b="1" lang="en-US" sz="4600" u="sng">
                <a:latin typeface="Georgia"/>
                <a:ea typeface="Georgia"/>
                <a:cs typeface="Georgia"/>
                <a:sym typeface="Georgia"/>
              </a:rPr>
              <a:t>  </a:t>
            </a:r>
            <a:r>
              <a:rPr b="1" i="0" lang="en-US" sz="4600" u="sng" cap="none" strike="noStrike">
                <a:solidFill>
                  <a:srgbClr val="6B7D72"/>
                </a:solidFill>
                <a:latin typeface="Georgia"/>
                <a:ea typeface="Georgia"/>
                <a:cs typeface="Georgia"/>
                <a:sym typeface="Georgia"/>
              </a:rPr>
              <a:t>TOGETHER</a:t>
            </a:r>
          </a:p>
        </p:txBody>
      </p:sp>
      <p:sp>
        <p:nvSpPr>
          <p:cNvPr id="92" name="Shape 92"/>
          <p:cNvSpPr txBox="1"/>
          <p:nvPr>
            <p:ph idx="4294967295" type="subTitle"/>
          </p:nvPr>
        </p:nvSpPr>
        <p:spPr>
          <a:xfrm>
            <a:off x="1219200" y="4561525"/>
            <a:ext cx="6840600" cy="1371600"/>
          </a:xfrm>
          <a:prstGeom prst="rect">
            <a:avLst/>
          </a:prstGeom>
          <a:solidFill>
            <a:schemeClr val="lt1"/>
          </a:solidFill>
          <a:ln cap="flat" cmpd="sng" w="57150">
            <a:solidFill>
              <a:schemeClr val="accent1"/>
            </a:solidFill>
            <a:prstDash val="solid"/>
            <a:miter lim="8000"/>
            <a:headEnd len="med" w="med" type="none"/>
            <a:tailEnd len="med" w="med" type="none"/>
          </a:ln>
        </p:spPr>
        <p:txBody>
          <a:bodyPr anchorCtr="0" anchor="t" bIns="45700" lIns="91425" rIns="91425" wrap="square" tIns="45700">
            <a:noAutofit/>
          </a:bodyPr>
          <a:lstStyle/>
          <a:p>
            <a:pPr indent="-228600" lvl="0" marL="342900" marR="0" rtl="0" algn="ctr">
              <a:lnSpc>
                <a:spcPct val="100000"/>
              </a:lnSpc>
              <a:spcBef>
                <a:spcPts val="0"/>
              </a:spcBef>
              <a:spcAft>
                <a:spcPts val="0"/>
              </a:spcAft>
              <a:buClr>
                <a:schemeClr val="accent1"/>
              </a:buClr>
              <a:buSzPct val="25000"/>
              <a:buFont typeface="Arial"/>
              <a:buNone/>
            </a:pPr>
            <a:r>
              <a:rPr b="1" i="0" lang="en-US" sz="3500" u="none" cap="none" strike="noStrike">
                <a:solidFill>
                  <a:schemeClr val="dk1"/>
                </a:solidFill>
                <a:latin typeface="Georgia"/>
                <a:ea typeface="Georgia"/>
                <a:cs typeface="Georgia"/>
                <a:sym typeface="Georgia"/>
              </a:rPr>
              <a:t>Title: Declaration of Independence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425450" y="407987"/>
            <a:ext cx="8261400" cy="1039800"/>
          </a:xfrm>
          <a:prstGeom prst="rect">
            <a:avLst/>
          </a:prstGeom>
        </p:spPr>
        <p:txBody>
          <a:bodyPr anchorCtr="0" anchor="ctr" bIns="91425" lIns="91425" rIns="91425" wrap="square" tIns="91425">
            <a:noAutofit/>
          </a:bodyPr>
          <a:lstStyle/>
          <a:p>
            <a:pPr lvl="0">
              <a:spcBef>
                <a:spcPts val="0"/>
              </a:spcBef>
              <a:buNone/>
            </a:pPr>
            <a:r>
              <a:rPr lang="en-US"/>
              <a:t>ANGER WITH THE KING</a:t>
            </a:r>
          </a:p>
        </p:txBody>
      </p:sp>
      <p:sp>
        <p:nvSpPr>
          <p:cNvPr id="155" name="Shape 155"/>
          <p:cNvSpPr txBox="1"/>
          <p:nvPr>
            <p:ph idx="1" type="body"/>
          </p:nvPr>
        </p:nvSpPr>
        <p:spPr>
          <a:xfrm>
            <a:off x="457200" y="1752600"/>
            <a:ext cx="8229600" cy="4373700"/>
          </a:xfrm>
          <a:prstGeom prst="rect">
            <a:avLst/>
          </a:prstGeom>
        </p:spPr>
        <p:txBody>
          <a:bodyPr anchorCtr="0" anchor="t" bIns="91425" lIns="91425" rIns="91425" wrap="square" tIns="91425">
            <a:noAutofit/>
          </a:bodyPr>
          <a:lstStyle/>
          <a:p>
            <a:pPr indent="-457200" lvl="0" marL="457200" rtl="0">
              <a:spcBef>
                <a:spcPts val="0"/>
              </a:spcBef>
              <a:buSzPct val="100000"/>
            </a:pPr>
            <a:r>
              <a:rPr lang="en-US" sz="3600"/>
              <a:t>List of </a:t>
            </a:r>
            <a:r>
              <a:rPr lang="en-US" sz="3600"/>
              <a:t>grievances</a:t>
            </a:r>
          </a:p>
          <a:p>
            <a:pPr indent="-457200" lvl="0" marL="457200" rtl="0">
              <a:spcBef>
                <a:spcPts val="0"/>
              </a:spcBef>
              <a:buSzPct val="100000"/>
            </a:pPr>
            <a:r>
              <a:rPr lang="en-US" sz="3600"/>
              <a:t>Taxed colonist without their consent</a:t>
            </a:r>
          </a:p>
          <a:p>
            <a:pPr indent="-457200" lvl="0" marL="457200" rtl="0">
              <a:spcBef>
                <a:spcPts val="0"/>
              </a:spcBef>
              <a:buSzPct val="100000"/>
            </a:pPr>
            <a:r>
              <a:rPr lang="en-US" sz="3600"/>
              <a:t>Destroyed self government</a:t>
            </a:r>
          </a:p>
          <a:p>
            <a:pPr indent="-457200" lvl="0" marL="457200" rtl="0">
              <a:spcBef>
                <a:spcPts val="0"/>
              </a:spcBef>
              <a:buSzPct val="100000"/>
            </a:pPr>
            <a:r>
              <a:rPr lang="en-US" sz="3600"/>
              <a:t>Stopped colonist from moving west</a:t>
            </a:r>
          </a:p>
          <a:p>
            <a:pPr indent="-457200" lvl="0" marL="457200">
              <a:spcBef>
                <a:spcPts val="0"/>
              </a:spcBef>
              <a:buSzPct val="100000"/>
            </a:pPr>
            <a:r>
              <a:rPr lang="en-US" sz="3600"/>
              <a:t>British troops in colonies during peacetime</a:t>
            </a:r>
            <a:r>
              <a:rPr lang="en-US" sz="3600"/>
              <a:t>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425450" y="407987"/>
            <a:ext cx="8261349" cy="1039811"/>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6B7D72"/>
              </a:buClr>
              <a:buSzPct val="25000"/>
              <a:buFont typeface="Georgia"/>
              <a:buNone/>
            </a:pPr>
            <a:r>
              <a:rPr b="0" i="0" lang="en-US" sz="3500" u="none" cap="none" strike="noStrike">
                <a:solidFill>
                  <a:srgbClr val="6B7D72"/>
                </a:solidFill>
                <a:latin typeface="Georgia"/>
                <a:ea typeface="Georgia"/>
                <a:cs typeface="Georgia"/>
                <a:sym typeface="Georgia"/>
              </a:rPr>
              <a:t>4. SEPARATION</a:t>
            </a:r>
          </a:p>
        </p:txBody>
      </p:sp>
      <p:sp>
        <p:nvSpPr>
          <p:cNvPr id="161" name="Shape 161"/>
          <p:cNvSpPr txBox="1"/>
          <p:nvPr>
            <p:ph idx="1" type="body"/>
          </p:nvPr>
        </p:nvSpPr>
        <p:spPr>
          <a:xfrm>
            <a:off x="609600" y="1981200"/>
            <a:ext cx="7848599" cy="4495800"/>
          </a:xfrm>
          <a:prstGeom prst="rect">
            <a:avLst/>
          </a:prstGeom>
          <a:noFill/>
          <a:ln>
            <a:noFill/>
          </a:ln>
        </p:spPr>
        <p:txBody>
          <a:bodyPr anchorCtr="0" anchor="t" bIns="45700" lIns="91425" rIns="91425" wrap="square" tIns="45700">
            <a:noAutofit/>
          </a:bodyPr>
          <a:lstStyle/>
          <a:p>
            <a:pPr indent="-228600" lvl="0" marL="342900" marR="0" rtl="0" algn="l">
              <a:lnSpc>
                <a:spcPct val="100000"/>
              </a:lnSpc>
              <a:spcBef>
                <a:spcPts val="0"/>
              </a:spcBef>
              <a:spcAft>
                <a:spcPts val="0"/>
              </a:spcAft>
              <a:buClr>
                <a:schemeClr val="accent1"/>
              </a:buClr>
              <a:buSzPct val="25000"/>
              <a:buFont typeface="Arial"/>
              <a:buNone/>
            </a:pPr>
            <a:r>
              <a:rPr b="0" i="0" lang="en-US" sz="2800" u="none">
                <a:solidFill>
                  <a:schemeClr val="dk2"/>
                </a:solidFill>
                <a:latin typeface="Georgia"/>
                <a:ea typeface="Georgia"/>
                <a:cs typeface="Georgia"/>
                <a:sym typeface="Georgia"/>
              </a:rPr>
              <a:t>“…We, therefore, the Representatives of the united States of America, in General Congress, Assembled, appealing to the Supreme Judge of the world for the rectitude of our intentions, do, in the Name, and by Authority of the good People of these Colonies, solemnly publish and declare, That these United Colonies are, and of Right ought to be Free and Independent States; that they are Absolved from all Allegiance to the British Crown…”</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Shape 167"/>
          <p:cNvSpPr txBox="1"/>
          <p:nvPr>
            <p:ph type="title"/>
          </p:nvPr>
        </p:nvSpPr>
        <p:spPr>
          <a:xfrm>
            <a:off x="425450" y="407987"/>
            <a:ext cx="8261400" cy="1039800"/>
          </a:xfrm>
          <a:prstGeom prst="rect">
            <a:avLst/>
          </a:prstGeom>
        </p:spPr>
        <p:txBody>
          <a:bodyPr anchorCtr="0" anchor="ctr" bIns="91425" lIns="91425" rIns="91425" wrap="square" tIns="91425">
            <a:noAutofit/>
          </a:bodyPr>
          <a:lstStyle/>
          <a:p>
            <a:pPr lvl="0">
              <a:spcBef>
                <a:spcPts val="0"/>
              </a:spcBef>
              <a:buNone/>
            </a:pPr>
            <a:r>
              <a:rPr lang="en-US"/>
              <a:t>SEPARATION</a:t>
            </a:r>
          </a:p>
        </p:txBody>
      </p:sp>
      <p:sp>
        <p:nvSpPr>
          <p:cNvPr id="168" name="Shape 168"/>
          <p:cNvSpPr txBox="1"/>
          <p:nvPr>
            <p:ph idx="1" type="body"/>
          </p:nvPr>
        </p:nvSpPr>
        <p:spPr>
          <a:xfrm>
            <a:off x="457200" y="1752600"/>
            <a:ext cx="8229600" cy="4373700"/>
          </a:xfrm>
          <a:prstGeom prst="rect">
            <a:avLst/>
          </a:prstGeom>
        </p:spPr>
        <p:txBody>
          <a:bodyPr anchorCtr="0" anchor="t" bIns="91425" lIns="91425" rIns="91425" wrap="square" tIns="91425">
            <a:noAutofit/>
          </a:bodyPr>
          <a:lstStyle/>
          <a:p>
            <a:pPr indent="-228600" lvl="0" marL="457200" rtl="0">
              <a:spcBef>
                <a:spcPts val="0"/>
              </a:spcBef>
            </a:pPr>
            <a:r>
              <a:rPr lang="en-US"/>
              <a:t>Declared independence</a:t>
            </a:r>
          </a:p>
          <a:p>
            <a:pPr indent="-228600" lvl="0" marL="457200" rtl="0">
              <a:spcBef>
                <a:spcPts val="0"/>
              </a:spcBef>
            </a:pPr>
            <a:r>
              <a:rPr lang="en-US"/>
              <a:t>Colonies have now become the United States of America</a:t>
            </a:r>
          </a:p>
          <a:p>
            <a:pPr indent="-228600" lvl="0" marL="457200">
              <a:spcBef>
                <a:spcPts val="0"/>
              </a:spcBef>
            </a:pPr>
            <a:r>
              <a:rPr lang="en-US"/>
              <a:t>All political ties with Britain cut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425450" y="407987"/>
            <a:ext cx="8261349" cy="1039811"/>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6B7D72"/>
              </a:buClr>
              <a:buSzPct val="25000"/>
              <a:buFont typeface="Georgia"/>
              <a:buNone/>
            </a:pPr>
            <a:r>
              <a:rPr b="0" i="0" lang="en-US" sz="3500" u="none" cap="none" strike="noStrike">
                <a:solidFill>
                  <a:srgbClr val="6B7D72"/>
                </a:solidFill>
                <a:latin typeface="Georgia"/>
                <a:ea typeface="Georgia"/>
                <a:cs typeface="Georgia"/>
                <a:sym typeface="Georgia"/>
              </a:rPr>
              <a:t>WHO’D THEY LEAVE OUT?</a:t>
            </a:r>
          </a:p>
        </p:txBody>
      </p:sp>
      <p:sp>
        <p:nvSpPr>
          <p:cNvPr id="175" name="Shape 175"/>
          <p:cNvSpPr txBox="1"/>
          <p:nvPr>
            <p:ph idx="1" type="body"/>
          </p:nvPr>
        </p:nvSpPr>
        <p:spPr>
          <a:xfrm>
            <a:off x="457200" y="1752600"/>
            <a:ext cx="8229600" cy="4373562"/>
          </a:xfrm>
          <a:prstGeom prst="rect">
            <a:avLst/>
          </a:prstGeom>
          <a:noFill/>
          <a:ln>
            <a:noFill/>
          </a:ln>
        </p:spPr>
        <p:txBody>
          <a:bodyPr anchorCtr="0" anchor="t" bIns="45700" lIns="91425" rIns="91425" wrap="square" tIns="45700">
            <a:noAutofit/>
          </a:bodyPr>
          <a:lstStyle/>
          <a:p>
            <a:pPr indent="-742950" lvl="0" marL="857250" marR="0" rtl="0" algn="l">
              <a:lnSpc>
                <a:spcPct val="90000"/>
              </a:lnSpc>
              <a:spcBef>
                <a:spcPts val="0"/>
              </a:spcBef>
              <a:spcAft>
                <a:spcPts val="0"/>
              </a:spcAft>
              <a:buClr>
                <a:schemeClr val="accent1"/>
              </a:buClr>
              <a:buSzPct val="100000"/>
              <a:buFont typeface="Book Antiqua"/>
              <a:buAutoNum type="arabicPeriod"/>
            </a:pPr>
            <a:r>
              <a:rPr b="0" i="0" lang="en-US" sz="3800" u="none">
                <a:solidFill>
                  <a:schemeClr val="dk2"/>
                </a:solidFill>
                <a:latin typeface="Georgia"/>
                <a:ea typeface="Georgia"/>
                <a:cs typeface="Georgia"/>
                <a:sym typeface="Georgia"/>
              </a:rPr>
              <a:t>Enslaved Persons</a:t>
            </a:r>
          </a:p>
          <a:p>
            <a:pPr indent="-742950" lvl="0" marL="857250" marR="0" rtl="0" algn="l">
              <a:lnSpc>
                <a:spcPct val="90000"/>
              </a:lnSpc>
              <a:spcBef>
                <a:spcPts val="760"/>
              </a:spcBef>
              <a:spcAft>
                <a:spcPts val="0"/>
              </a:spcAft>
              <a:buClr>
                <a:schemeClr val="accent1"/>
              </a:buClr>
              <a:buSzPct val="100000"/>
              <a:buFont typeface="Book Antiqua"/>
              <a:buAutoNum type="arabicPeriod"/>
            </a:pPr>
            <a:r>
              <a:rPr b="0" i="0" lang="en-US" sz="3800" u="none">
                <a:solidFill>
                  <a:schemeClr val="dk2"/>
                </a:solidFill>
                <a:latin typeface="Georgia"/>
                <a:ea typeface="Georgia"/>
                <a:cs typeface="Georgia"/>
                <a:sym typeface="Georgia"/>
              </a:rPr>
              <a:t>Women</a:t>
            </a:r>
          </a:p>
          <a:p>
            <a:pPr indent="-742950" lvl="0" marL="857250" marR="0" rtl="0" algn="l">
              <a:lnSpc>
                <a:spcPct val="90000"/>
              </a:lnSpc>
              <a:spcBef>
                <a:spcPts val="760"/>
              </a:spcBef>
              <a:spcAft>
                <a:spcPts val="0"/>
              </a:spcAft>
              <a:buClr>
                <a:schemeClr val="accent1"/>
              </a:buClr>
              <a:buSzPct val="100000"/>
              <a:buFont typeface="Book Antiqua"/>
              <a:buAutoNum type="arabicPeriod"/>
            </a:pPr>
            <a:r>
              <a:rPr b="0" i="0" lang="en-US" sz="3800" u="none">
                <a:solidFill>
                  <a:schemeClr val="dk2"/>
                </a:solidFill>
                <a:latin typeface="Georgia"/>
                <a:ea typeface="Georgia"/>
                <a:cs typeface="Georgia"/>
                <a:sym typeface="Georgia"/>
              </a:rPr>
              <a:t>Native Americans</a:t>
            </a:r>
          </a:p>
          <a:p>
            <a:pPr indent="-742950" lvl="0" marL="857250" marR="0" rtl="0" algn="l">
              <a:lnSpc>
                <a:spcPct val="90000"/>
              </a:lnSpc>
              <a:spcBef>
                <a:spcPts val="760"/>
              </a:spcBef>
              <a:spcAft>
                <a:spcPts val="0"/>
              </a:spcAft>
              <a:buClr>
                <a:schemeClr val="accent1"/>
              </a:buClr>
              <a:buSzPct val="100000"/>
              <a:buFont typeface="Book Antiqua"/>
              <a:buNone/>
            </a:pPr>
            <a:r>
              <a:t/>
            </a:r>
            <a:endParaRPr b="0" i="0" sz="3800" u="none">
              <a:solidFill>
                <a:schemeClr val="dk2"/>
              </a:solidFill>
              <a:latin typeface="Georgia"/>
              <a:ea typeface="Georgia"/>
              <a:cs typeface="Georgia"/>
              <a:sym typeface="Georgia"/>
            </a:endParaRPr>
          </a:p>
          <a:p>
            <a:pPr indent="-742950" lvl="0" marL="857250" marR="0" rtl="0" algn="l">
              <a:lnSpc>
                <a:spcPct val="90000"/>
              </a:lnSpc>
              <a:spcBef>
                <a:spcPts val="760"/>
              </a:spcBef>
              <a:spcAft>
                <a:spcPts val="0"/>
              </a:spcAft>
              <a:buClr>
                <a:schemeClr val="accent1"/>
              </a:buClr>
              <a:buSzPct val="25000"/>
              <a:buFont typeface="Arial"/>
              <a:buNone/>
            </a:pPr>
            <a:r>
              <a:rPr b="0" i="1" lang="en-US" sz="3800" u="none">
                <a:solidFill>
                  <a:schemeClr val="dk2"/>
                </a:solidFill>
                <a:latin typeface="Georgia"/>
                <a:ea typeface="Georgia"/>
                <a:cs typeface="Georgia"/>
                <a:sym typeface="Georgia"/>
              </a:rPr>
              <a:t>QW: why do you think they left them out?</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xEl>
                                              <p:pRg end="0" st="0"/>
                                            </p:txEl>
                                          </p:spTgt>
                                        </p:tgtEl>
                                        <p:attrNameLst>
                                          <p:attrName>style.visibility</p:attrName>
                                        </p:attrNameLst>
                                      </p:cBhvr>
                                      <p:to>
                                        <p:strVal val="visible"/>
                                      </p:to>
                                    </p:set>
                                    <p:animEffect filter="fade" transition="in">
                                      <p:cBhvr>
                                        <p:cTn dur="500"/>
                                        <p:tgtEl>
                                          <p:spTgt spid="17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xEl>
                                              <p:pRg end="1" st="1"/>
                                            </p:txEl>
                                          </p:spTgt>
                                        </p:tgtEl>
                                        <p:attrNameLst>
                                          <p:attrName>style.visibility</p:attrName>
                                        </p:attrNameLst>
                                      </p:cBhvr>
                                      <p:to>
                                        <p:strVal val="visible"/>
                                      </p:to>
                                    </p:set>
                                    <p:animEffect filter="fade" transition="in">
                                      <p:cBhvr>
                                        <p:cTn dur="500"/>
                                        <p:tgtEl>
                                          <p:spTgt spid="17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xEl>
                                              <p:pRg end="2" st="2"/>
                                            </p:txEl>
                                          </p:spTgt>
                                        </p:tgtEl>
                                        <p:attrNameLst>
                                          <p:attrName>style.visibility</p:attrName>
                                        </p:attrNameLst>
                                      </p:cBhvr>
                                      <p:to>
                                        <p:strVal val="visible"/>
                                      </p:to>
                                    </p:set>
                                    <p:animEffect filter="fade" transition="in">
                                      <p:cBhvr>
                                        <p:cTn dur="500"/>
                                        <p:tgtEl>
                                          <p:spTgt spid="17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xEl>
                                              <p:pRg end="3" st="3"/>
                                            </p:txEl>
                                          </p:spTgt>
                                        </p:tgtEl>
                                        <p:attrNameLst>
                                          <p:attrName>style.visibility</p:attrName>
                                        </p:attrNameLst>
                                      </p:cBhvr>
                                      <p:to>
                                        <p:strVal val="visible"/>
                                      </p:to>
                                    </p:set>
                                    <p:animEffect filter="fade" transition="in">
                                      <p:cBhvr>
                                        <p:cTn dur="500"/>
                                        <p:tgtEl>
                                          <p:spTgt spid="17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xEl>
                                              <p:pRg end="4" st="4"/>
                                            </p:txEl>
                                          </p:spTgt>
                                        </p:tgtEl>
                                        <p:attrNameLst>
                                          <p:attrName>style.visibility</p:attrName>
                                        </p:attrNameLst>
                                      </p:cBhvr>
                                      <p:to>
                                        <p:strVal val="visible"/>
                                      </p:to>
                                    </p:set>
                                    <p:animEffect filter="fade" transition="in">
                                      <p:cBhvr>
                                        <p:cTn dur="500"/>
                                        <p:tgtEl>
                                          <p:spTgt spid="175">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Shape 181"/>
          <p:cNvSpPr txBox="1"/>
          <p:nvPr>
            <p:ph type="title"/>
          </p:nvPr>
        </p:nvSpPr>
        <p:spPr>
          <a:xfrm>
            <a:off x="425450" y="407987"/>
            <a:ext cx="8261400" cy="1039800"/>
          </a:xfrm>
          <a:prstGeom prst="rect">
            <a:avLst/>
          </a:prstGeom>
        </p:spPr>
        <p:txBody>
          <a:bodyPr anchorCtr="0" anchor="ctr" bIns="91425" lIns="91425" rIns="91425" wrap="square" tIns="91425">
            <a:noAutofit/>
          </a:bodyPr>
          <a:lstStyle/>
          <a:p>
            <a:pPr lvl="0">
              <a:spcBef>
                <a:spcPts val="0"/>
              </a:spcBef>
              <a:buNone/>
            </a:pPr>
            <a:r>
              <a:rPr lang="en-US"/>
              <a:t>Ideals vs Reality</a:t>
            </a:r>
          </a:p>
        </p:txBody>
      </p:sp>
      <p:sp>
        <p:nvSpPr>
          <p:cNvPr id="182" name="Shape 182"/>
          <p:cNvSpPr txBox="1"/>
          <p:nvPr>
            <p:ph idx="1" type="body"/>
          </p:nvPr>
        </p:nvSpPr>
        <p:spPr>
          <a:xfrm>
            <a:off x="457200" y="1752600"/>
            <a:ext cx="8229600" cy="4373700"/>
          </a:xfrm>
          <a:prstGeom prst="rect">
            <a:avLst/>
          </a:prstGeom>
        </p:spPr>
        <p:txBody>
          <a:bodyPr anchorCtr="0" anchor="t" bIns="91425" lIns="91425" rIns="91425" wrap="square" tIns="91425">
            <a:noAutofit/>
          </a:bodyPr>
          <a:lstStyle/>
          <a:p>
            <a:pPr indent="-228600" lvl="0" marL="457200" rtl="0">
              <a:spcBef>
                <a:spcPts val="0"/>
              </a:spcBef>
            </a:pPr>
            <a:r>
              <a:rPr lang="en-US"/>
              <a:t>Declaration stated “all men are created equal”</a:t>
            </a:r>
          </a:p>
          <a:p>
            <a:pPr indent="-228600" lvl="1" marL="914400" rtl="0">
              <a:spcBef>
                <a:spcPts val="0"/>
              </a:spcBef>
            </a:pPr>
            <a:r>
              <a:rPr lang="en-US"/>
              <a:t>i</a:t>
            </a:r>
            <a:r>
              <a:rPr lang="en-US"/>
              <a:t>deal , however not reality </a:t>
            </a:r>
          </a:p>
          <a:p>
            <a:pPr indent="-228600" lvl="0" marL="457200" rtl="0">
              <a:spcBef>
                <a:spcPts val="0"/>
              </a:spcBef>
            </a:pPr>
            <a:r>
              <a:rPr lang="en-US"/>
              <a:t>Women, slaves &amp; natives </a:t>
            </a:r>
          </a:p>
          <a:p>
            <a:pPr indent="-228600" lvl="1" marL="914400" rtl="0">
              <a:spcBef>
                <a:spcPts val="0"/>
              </a:spcBef>
            </a:pPr>
            <a:r>
              <a:rPr lang="en-US"/>
              <a:t>500,000 slaves in colonies </a:t>
            </a:r>
          </a:p>
          <a:p>
            <a:pPr indent="-228600" lvl="0" marL="457200" rtl="0">
              <a:spcBef>
                <a:spcPts val="0"/>
              </a:spcBef>
            </a:pPr>
            <a:r>
              <a:rPr lang="en-US"/>
              <a:t>First draft of Declaration attacked slavery</a:t>
            </a:r>
          </a:p>
          <a:p>
            <a:pPr indent="-228600" lvl="1" marL="914400" rtl="0">
              <a:spcBef>
                <a:spcPts val="0"/>
              </a:spcBef>
            </a:pPr>
            <a:r>
              <a:rPr i="1" lang="en-US">
                <a:solidFill>
                  <a:schemeClr val="dk1"/>
                </a:solidFill>
                <a:latin typeface="Arial"/>
                <a:ea typeface="Arial"/>
                <a:cs typeface="Arial"/>
                <a:sym typeface="Arial"/>
              </a:rPr>
              <a:t>He has waged cruel war against human nature itself, violating its most sacred rights of life and liberty in the persons of a distant people who never offended him, captivating and carrying them into slavery in another hemisphere, of to incur miserable death in their transportation hither.  . . . Determined to deep open a market where men should be bought and sold . .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425450" y="407987"/>
            <a:ext cx="8261400" cy="1039800"/>
          </a:xfrm>
          <a:prstGeom prst="rect">
            <a:avLst/>
          </a:prstGeom>
        </p:spPr>
        <p:txBody>
          <a:bodyPr anchorCtr="0" anchor="ctr" bIns="91425" lIns="91425" rIns="91425" wrap="square" tIns="91425">
            <a:noAutofit/>
          </a:bodyPr>
          <a:lstStyle/>
          <a:p>
            <a:pPr lvl="0">
              <a:spcBef>
                <a:spcPts val="0"/>
              </a:spcBef>
              <a:buNone/>
            </a:pPr>
            <a:r>
              <a:t/>
            </a:r>
            <a:endParaRPr/>
          </a:p>
        </p:txBody>
      </p:sp>
      <p:sp>
        <p:nvSpPr>
          <p:cNvPr id="189" name="Shape 189"/>
          <p:cNvSpPr txBox="1"/>
          <p:nvPr>
            <p:ph idx="1" type="body"/>
          </p:nvPr>
        </p:nvSpPr>
        <p:spPr>
          <a:xfrm>
            <a:off x="457200" y="1752600"/>
            <a:ext cx="8229600" cy="4373700"/>
          </a:xfrm>
          <a:prstGeom prst="rect">
            <a:avLst/>
          </a:prstGeom>
        </p:spPr>
        <p:txBody>
          <a:bodyPr anchorCtr="0" anchor="t" bIns="91425" lIns="91425" rIns="91425" wrap="square" tIns="91425">
            <a:noAutofit/>
          </a:bodyPr>
          <a:lstStyle/>
          <a:p>
            <a:pPr indent="-228600" lvl="0" marL="457200" rtl="0">
              <a:spcBef>
                <a:spcPts val="0"/>
              </a:spcBef>
              <a:buClr>
                <a:srgbClr val="888888"/>
              </a:buClr>
            </a:pPr>
            <a:r>
              <a:rPr lang="en-US">
                <a:solidFill>
                  <a:srgbClr val="888888"/>
                </a:solidFill>
              </a:rPr>
              <a:t>Abigail</a:t>
            </a:r>
            <a:r>
              <a:rPr lang="en-US">
                <a:solidFill>
                  <a:srgbClr val="888888"/>
                </a:solidFill>
              </a:rPr>
              <a:t> Adams</a:t>
            </a:r>
          </a:p>
          <a:p>
            <a:pPr indent="-381000" lvl="1" marL="914400" rtl="0">
              <a:spcBef>
                <a:spcPts val="0"/>
              </a:spcBef>
              <a:buClr>
                <a:srgbClr val="888888"/>
              </a:buClr>
              <a:buSzPct val="100000"/>
            </a:pPr>
            <a:r>
              <a:rPr lang="en-US" sz="2400">
                <a:solidFill>
                  <a:srgbClr val="888888"/>
                </a:solidFill>
              </a:rPr>
              <a:t>Urged John Adams to remember the women</a:t>
            </a:r>
          </a:p>
          <a:p>
            <a:pPr indent="-228600" lvl="0" marL="457200" rtl="0">
              <a:spcBef>
                <a:spcPts val="0"/>
              </a:spcBef>
              <a:buClr>
                <a:srgbClr val="888888"/>
              </a:buClr>
            </a:pPr>
            <a:r>
              <a:rPr lang="en-US">
                <a:solidFill>
                  <a:srgbClr val="888888"/>
                </a:solidFill>
                <a:latin typeface="Arial"/>
                <a:ea typeface="Arial"/>
                <a:cs typeface="Arial"/>
                <a:sym typeface="Arial"/>
              </a:rPr>
              <a:t>Even though the country could not live up to the words now, it would become the source for future rights</a:t>
            </a:r>
          </a:p>
          <a:p>
            <a:pPr indent="-228600" lvl="0" marL="457200" rtl="0">
              <a:spcBef>
                <a:spcPts val="0"/>
              </a:spcBef>
              <a:buClr>
                <a:srgbClr val="888888"/>
              </a:buClr>
              <a:buFont typeface="Arial"/>
            </a:pPr>
            <a:r>
              <a:rPr lang="en-US">
                <a:solidFill>
                  <a:srgbClr val="888888"/>
                </a:solidFill>
                <a:latin typeface="Arial"/>
                <a:ea typeface="Arial"/>
                <a:cs typeface="Arial"/>
                <a:sym typeface="Arial"/>
              </a:rPr>
              <a:t>Debating loyalties</a:t>
            </a:r>
          </a:p>
          <a:p>
            <a:pPr indent="-381000" lvl="1" marL="914400" rtl="0">
              <a:spcBef>
                <a:spcPts val="0"/>
              </a:spcBef>
              <a:buClr>
                <a:srgbClr val="888888"/>
              </a:buClr>
              <a:buSzPct val="100000"/>
              <a:buFont typeface="Arial"/>
            </a:pPr>
            <a:r>
              <a:rPr lang="en-US" sz="2400">
                <a:solidFill>
                  <a:srgbClr val="888888"/>
                </a:solidFill>
                <a:latin typeface="Arial"/>
                <a:ea typeface="Arial"/>
                <a:cs typeface="Arial"/>
                <a:sym typeface="Arial"/>
              </a:rPr>
              <a:t>Divided loyalists </a:t>
            </a:r>
          </a:p>
          <a:p>
            <a:pPr indent="-381000" lvl="1" marL="914400" rtl="0">
              <a:spcBef>
                <a:spcPts val="0"/>
              </a:spcBef>
              <a:buClr>
                <a:srgbClr val="888888"/>
              </a:buClr>
              <a:buSzPct val="100000"/>
              <a:buFont typeface="Arial"/>
            </a:pPr>
            <a:r>
              <a:rPr lang="en-US" sz="2400">
                <a:solidFill>
                  <a:srgbClr val="888888"/>
                </a:solidFill>
                <a:latin typeface="Arial"/>
                <a:ea typeface="Arial"/>
                <a:cs typeface="Arial"/>
                <a:sym typeface="Arial"/>
              </a:rPr>
              <a:t>Patriots favored independence</a:t>
            </a:r>
          </a:p>
          <a:p>
            <a:pPr indent="-381000" lvl="1" marL="914400" rtl="0">
              <a:spcBef>
                <a:spcPts val="0"/>
              </a:spcBef>
              <a:buClr>
                <a:srgbClr val="888888"/>
              </a:buClr>
              <a:buSzPct val="100000"/>
              <a:buFont typeface="Arial"/>
            </a:pPr>
            <a:r>
              <a:rPr lang="en-US" sz="2400">
                <a:solidFill>
                  <a:srgbClr val="888888"/>
                </a:solidFill>
                <a:latin typeface="Arial"/>
                <a:ea typeface="Arial"/>
                <a:cs typeface="Arial"/>
                <a:sym typeface="Arial"/>
              </a:rPr>
              <a:t>Loyalists stayed faithful to Britain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425450" y="407987"/>
            <a:ext cx="8261400" cy="1039800"/>
          </a:xfrm>
          <a:prstGeom prst="rect">
            <a:avLst/>
          </a:prstGeom>
        </p:spPr>
        <p:txBody>
          <a:bodyPr anchorCtr="0" anchor="ctr" bIns="91425" lIns="91425" rIns="91425" wrap="square" tIns="91425">
            <a:noAutofit/>
          </a:bodyPr>
          <a:lstStyle/>
          <a:p>
            <a:pPr lvl="0">
              <a:spcBef>
                <a:spcPts val="0"/>
              </a:spcBef>
              <a:buNone/>
            </a:pPr>
            <a:r>
              <a:t/>
            </a:r>
            <a:endParaRPr/>
          </a:p>
        </p:txBody>
      </p:sp>
      <p:sp>
        <p:nvSpPr>
          <p:cNvPr id="196" name="Shape 196"/>
          <p:cNvSpPr txBox="1"/>
          <p:nvPr>
            <p:ph idx="1" type="body"/>
          </p:nvPr>
        </p:nvSpPr>
        <p:spPr>
          <a:xfrm>
            <a:off x="457200" y="1752600"/>
            <a:ext cx="8229600" cy="4373700"/>
          </a:xfrm>
          <a:prstGeom prst="rect">
            <a:avLst/>
          </a:prstGeom>
        </p:spPr>
        <p:txBody>
          <a:bodyPr anchorCtr="0" anchor="t" bIns="91425" lIns="91425" rIns="91425" wrap="square" tIns="91425">
            <a:noAutofit/>
          </a:bodyPr>
          <a:lstStyle/>
          <a:p>
            <a:pPr indent="-228600" lvl="0" marL="457200" rtl="0">
              <a:spcBef>
                <a:spcPts val="0"/>
              </a:spcBef>
            </a:pPr>
            <a:r>
              <a:rPr lang="en-US"/>
              <a:t>Families </a:t>
            </a:r>
            <a:r>
              <a:rPr lang="en-US"/>
              <a:t>divided</a:t>
            </a:r>
          </a:p>
          <a:p>
            <a:pPr indent="-228600" lvl="1" marL="914400" rtl="0">
              <a:spcBef>
                <a:spcPts val="0"/>
              </a:spcBef>
            </a:pPr>
            <a:r>
              <a:rPr lang="en-US"/>
              <a:t>Benjamin Franklin’s son a loyalist </a:t>
            </a:r>
          </a:p>
          <a:p>
            <a:pPr indent="-228600" lvl="0" marL="457200" rtl="0">
              <a:spcBef>
                <a:spcPts val="0"/>
              </a:spcBef>
            </a:pPr>
            <a:r>
              <a:rPr lang="en-US"/>
              <a:t>⅓ Patriots, ⅓</a:t>
            </a:r>
            <a:r>
              <a:rPr lang="en-US"/>
              <a:t> loyalists, ⅓ don’t care</a:t>
            </a:r>
          </a:p>
          <a:p>
            <a:pPr indent="-228600" lvl="0" marL="457200" rtl="0">
              <a:spcBef>
                <a:spcPts val="0"/>
              </a:spcBef>
            </a:pPr>
            <a:r>
              <a:rPr lang="en-US"/>
              <a:t>Loyalists driven from their homes</a:t>
            </a:r>
          </a:p>
          <a:p>
            <a:pPr indent="-228600" lvl="1" marL="914400" rtl="0">
              <a:spcBef>
                <a:spcPts val="0"/>
              </a:spcBef>
            </a:pPr>
            <a:r>
              <a:rPr lang="en-US"/>
              <a:t>Fled to England </a:t>
            </a:r>
          </a:p>
          <a:p>
            <a:pPr indent="0" lvl="0" marL="0">
              <a:spcBef>
                <a:spcPts val="0"/>
              </a:spcBef>
              <a:buNone/>
            </a:pPr>
            <a:r>
              <a:t/>
            </a:r>
            <a:endParaRPr/>
          </a:p>
        </p:txBody>
      </p:sp>
      <p:pic>
        <p:nvPicPr>
          <p:cNvPr id="197" name="Shape 197"/>
          <p:cNvPicPr preferRelativeResize="0"/>
          <p:nvPr/>
        </p:nvPicPr>
        <p:blipFill rotWithShape="1">
          <a:blip r:embed="rId3">
            <a:alphaModFix/>
          </a:blip>
          <a:srcRect b="0" l="0" r="0" t="0"/>
          <a:stretch/>
        </p:blipFill>
        <p:spPr>
          <a:xfrm>
            <a:off x="5114725" y="3974750"/>
            <a:ext cx="2945400" cy="2685900"/>
          </a:xfrm>
          <a:prstGeom prst="rect">
            <a:avLst/>
          </a:prstGeom>
          <a:noFill/>
          <a:ln>
            <a:noFill/>
          </a:ln>
        </p:spPr>
      </p:pic>
      <p:pic>
        <p:nvPicPr>
          <p:cNvPr id="198" name="Shape 198"/>
          <p:cNvPicPr preferRelativeResize="0"/>
          <p:nvPr/>
        </p:nvPicPr>
        <p:blipFill rotWithShape="1">
          <a:blip r:embed="rId4">
            <a:alphaModFix/>
          </a:blip>
          <a:srcRect b="0" l="0" r="0" t="0"/>
          <a:stretch/>
        </p:blipFill>
        <p:spPr>
          <a:xfrm>
            <a:off x="1038775" y="3974750"/>
            <a:ext cx="2524800" cy="26859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736600" y="3200400"/>
            <a:ext cx="7696199" cy="1295400"/>
          </a:xfrm>
          <a:prstGeom prst="rect">
            <a:avLst/>
          </a:prstGeom>
          <a:noFill/>
          <a:ln>
            <a:noFill/>
          </a:ln>
        </p:spPr>
        <p:txBody>
          <a:bodyPr anchorCtr="0" anchor="b" bIns="45700" lIns="91425" rIns="91425" wrap="square" tIns="45700">
            <a:noAutofit/>
          </a:bodyPr>
          <a:lstStyle/>
          <a:p>
            <a:pPr indent="0" lvl="0" marL="0" marR="0" rtl="0" algn="ctr">
              <a:lnSpc>
                <a:spcPct val="100000"/>
              </a:lnSpc>
              <a:spcBef>
                <a:spcPts val="0"/>
              </a:spcBef>
              <a:spcAft>
                <a:spcPts val="0"/>
              </a:spcAft>
              <a:buClr>
                <a:srgbClr val="47534C"/>
              </a:buClr>
              <a:buSzPct val="25000"/>
              <a:buFont typeface="Book Antiqua"/>
              <a:buNone/>
            </a:pPr>
            <a:r>
              <a:rPr b="0" i="0" lang="en-US" sz="6600" u="none" cap="none" strike="noStrike">
                <a:solidFill>
                  <a:srgbClr val="47534C"/>
                </a:solidFill>
                <a:latin typeface="Book Antiqua"/>
                <a:ea typeface="Book Antiqua"/>
                <a:cs typeface="Book Antiqua"/>
                <a:sym typeface="Book Antiqua"/>
              </a:rPr>
              <a:t>SUMMARY TIME:</a:t>
            </a:r>
          </a:p>
        </p:txBody>
      </p:sp>
      <p:sp>
        <p:nvSpPr>
          <p:cNvPr id="204" name="Shape 204"/>
          <p:cNvSpPr txBox="1"/>
          <p:nvPr>
            <p:ph idx="1" type="body"/>
          </p:nvPr>
        </p:nvSpPr>
        <p:spPr>
          <a:xfrm>
            <a:off x="736600" y="4606925"/>
            <a:ext cx="7696199" cy="523874"/>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chemeClr val="accent1"/>
              </a:buClr>
              <a:buSzPct val="25000"/>
              <a:buFont typeface="Arial"/>
              <a:buNone/>
            </a:pPr>
            <a:r>
              <a:rPr b="0" i="0" lang="en-US" sz="2000" u="none" cap="none" strike="noStrike">
                <a:solidFill>
                  <a:srgbClr val="FFFFFF"/>
                </a:solidFill>
                <a:latin typeface="Book Antiqua"/>
                <a:ea typeface="Book Antiqua"/>
                <a:cs typeface="Book Antiqua"/>
                <a:sym typeface="Book Antiqua"/>
              </a:rPr>
              <a:t>CONSIDER THE NOTES, THE DOCUMENT AND THE ESSENTIAL QUESTION IN YOUR SUMMARY</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Shape 209"/>
          <p:cNvSpPr txBox="1"/>
          <p:nvPr>
            <p:ph type="title"/>
          </p:nvPr>
        </p:nvSpPr>
        <p:spPr>
          <a:xfrm>
            <a:off x="457200" y="273050"/>
            <a:ext cx="8229600" cy="1250950"/>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6B7D72"/>
              </a:buClr>
              <a:buSzPct val="25000"/>
              <a:buFont typeface="Georgia"/>
              <a:buNone/>
            </a:pPr>
            <a:r>
              <a:rPr b="0" i="0" lang="en-US" sz="3500" u="none" cap="none" strike="noStrike">
                <a:solidFill>
                  <a:srgbClr val="6B7D72"/>
                </a:solidFill>
                <a:latin typeface="Georgia"/>
                <a:ea typeface="Georgia"/>
                <a:cs typeface="Georgia"/>
                <a:sym typeface="Georgia"/>
              </a:rPr>
              <a:t>IT’S NOT YOU IT’S ME</a:t>
            </a:r>
          </a:p>
        </p:txBody>
      </p:sp>
      <p:sp>
        <p:nvSpPr>
          <p:cNvPr id="210" name="Shape 210"/>
          <p:cNvSpPr txBox="1"/>
          <p:nvPr>
            <p:ph idx="1" type="body"/>
          </p:nvPr>
        </p:nvSpPr>
        <p:spPr>
          <a:xfrm>
            <a:off x="457200" y="1752600"/>
            <a:ext cx="8229600" cy="4724400"/>
          </a:xfrm>
          <a:prstGeom prst="rect">
            <a:avLst/>
          </a:prstGeom>
          <a:noFill/>
          <a:ln>
            <a:noFill/>
          </a:ln>
        </p:spPr>
        <p:txBody>
          <a:bodyPr anchorCtr="0" anchor="t" bIns="45700" lIns="91425" rIns="91425" wrap="square" tIns="45700">
            <a:noAutofit/>
          </a:bodyPr>
          <a:lstStyle/>
          <a:p>
            <a:pPr indent="-228600" lvl="0" marL="342900" marR="0" rtl="0" algn="ctr">
              <a:lnSpc>
                <a:spcPct val="100000"/>
              </a:lnSpc>
              <a:spcBef>
                <a:spcPts val="0"/>
              </a:spcBef>
              <a:spcAft>
                <a:spcPts val="0"/>
              </a:spcAft>
              <a:buClr>
                <a:schemeClr val="accent1"/>
              </a:buClr>
              <a:buSzPct val="25000"/>
              <a:buFont typeface="Arial"/>
              <a:buNone/>
            </a:pPr>
            <a:r>
              <a:rPr b="0" i="0" lang="en-US" sz="2400" u="none">
                <a:solidFill>
                  <a:schemeClr val="dk2"/>
                </a:solidFill>
                <a:latin typeface="Georgia"/>
                <a:ea typeface="Georgia"/>
                <a:cs typeface="Georgia"/>
                <a:sym typeface="Georgia"/>
              </a:rPr>
              <a:t>Using the same format as our Founding Fathers write your own break-up letter to the King George III.</a:t>
            </a:r>
          </a:p>
          <a:p>
            <a:pPr indent="-228600" lvl="0" marL="342900" marR="0" rtl="0" algn="ctr">
              <a:lnSpc>
                <a:spcPct val="100000"/>
              </a:lnSpc>
              <a:spcBef>
                <a:spcPts val="480"/>
              </a:spcBef>
              <a:spcAft>
                <a:spcPts val="0"/>
              </a:spcAft>
              <a:buClr>
                <a:schemeClr val="accent1"/>
              </a:buClr>
              <a:buSzPct val="25000"/>
              <a:buFont typeface="Arial"/>
              <a:buNone/>
            </a:pPr>
            <a:r>
              <a:t/>
            </a:r>
            <a:endParaRPr b="0" i="0" sz="2400" u="none">
              <a:solidFill>
                <a:schemeClr val="dk2"/>
              </a:solidFill>
              <a:latin typeface="Georgia"/>
              <a:ea typeface="Georgia"/>
              <a:cs typeface="Georgia"/>
              <a:sym typeface="Georgia"/>
            </a:endParaRPr>
          </a:p>
          <a:p>
            <a:pPr indent="-228600" lvl="0" marL="342900" marR="0" rtl="0" algn="l">
              <a:lnSpc>
                <a:spcPct val="100000"/>
              </a:lnSpc>
              <a:spcBef>
                <a:spcPts val="480"/>
              </a:spcBef>
              <a:spcAft>
                <a:spcPts val="0"/>
              </a:spcAft>
              <a:buClr>
                <a:schemeClr val="accent1"/>
              </a:buClr>
              <a:buSzPct val="100000"/>
              <a:buFont typeface="Arial"/>
              <a:buChar char="•"/>
            </a:pPr>
            <a:r>
              <a:rPr b="0" i="0" lang="en-US" sz="2400" u="none">
                <a:solidFill>
                  <a:schemeClr val="dk2"/>
                </a:solidFill>
                <a:latin typeface="Georgia"/>
                <a:ea typeface="Georgia"/>
                <a:cs typeface="Georgia"/>
                <a:sym typeface="Georgia"/>
              </a:rPr>
              <a:t>Must include:</a:t>
            </a:r>
          </a:p>
          <a:p>
            <a:pPr indent="-233362" lvl="1" marL="639762" marR="0" rtl="0" algn="l">
              <a:lnSpc>
                <a:spcPct val="100000"/>
              </a:lnSpc>
              <a:spcBef>
                <a:spcPts val="400"/>
              </a:spcBef>
              <a:spcAft>
                <a:spcPts val="0"/>
              </a:spcAft>
              <a:buClr>
                <a:schemeClr val="accent2"/>
              </a:buClr>
              <a:buSzPct val="100000"/>
              <a:buFont typeface="Arial"/>
              <a:buChar char="•"/>
            </a:pPr>
            <a:r>
              <a:rPr b="0" i="0" lang="en-US" sz="2000" u="none" cap="none" strike="noStrike">
                <a:solidFill>
                  <a:schemeClr val="dk2"/>
                </a:solidFill>
                <a:latin typeface="Georgia"/>
                <a:ea typeface="Georgia"/>
                <a:cs typeface="Georgia"/>
                <a:sym typeface="Georgia"/>
              </a:rPr>
              <a:t>introduction</a:t>
            </a:r>
          </a:p>
          <a:p>
            <a:pPr indent="-233362" lvl="1" marL="639762" marR="0" rtl="0" algn="l">
              <a:lnSpc>
                <a:spcPct val="100000"/>
              </a:lnSpc>
              <a:spcBef>
                <a:spcPts val="400"/>
              </a:spcBef>
              <a:spcAft>
                <a:spcPts val="0"/>
              </a:spcAft>
              <a:buClr>
                <a:schemeClr val="accent2"/>
              </a:buClr>
              <a:buSzPct val="100000"/>
              <a:buFont typeface="Arial"/>
              <a:buChar char="•"/>
            </a:pPr>
            <a:r>
              <a:rPr b="0" i="0" lang="en-US" sz="2000" u="none" cap="none" strike="noStrike">
                <a:solidFill>
                  <a:schemeClr val="dk2"/>
                </a:solidFill>
                <a:latin typeface="Georgia"/>
                <a:ea typeface="Georgia"/>
                <a:cs typeface="Georgia"/>
                <a:sym typeface="Georgia"/>
              </a:rPr>
              <a:t>Explanation of the ways in which the King has done wrong</a:t>
            </a:r>
          </a:p>
          <a:p>
            <a:pPr indent="-233362" lvl="1" marL="639762" marR="0" rtl="0" algn="l">
              <a:lnSpc>
                <a:spcPct val="100000"/>
              </a:lnSpc>
              <a:spcBef>
                <a:spcPts val="400"/>
              </a:spcBef>
              <a:spcAft>
                <a:spcPts val="0"/>
              </a:spcAft>
              <a:buClr>
                <a:schemeClr val="accent2"/>
              </a:buClr>
              <a:buSzPct val="100000"/>
              <a:buFont typeface="Arial"/>
              <a:buChar char="•"/>
            </a:pPr>
            <a:r>
              <a:rPr b="0" i="0" lang="en-US" sz="2000" u="none" cap="none" strike="noStrike">
                <a:solidFill>
                  <a:schemeClr val="dk2"/>
                </a:solidFill>
                <a:latin typeface="Georgia"/>
                <a:ea typeface="Georgia"/>
                <a:cs typeface="Georgia"/>
                <a:sym typeface="Georgia"/>
              </a:rPr>
              <a:t>Explain that you are now separate. </a:t>
            </a:r>
          </a:p>
          <a:p>
            <a:pPr indent="-233362" lvl="1" marL="639762" marR="0" rtl="0" algn="l">
              <a:lnSpc>
                <a:spcPct val="100000"/>
              </a:lnSpc>
              <a:spcBef>
                <a:spcPts val="400"/>
              </a:spcBef>
              <a:spcAft>
                <a:spcPts val="0"/>
              </a:spcAft>
              <a:buClr>
                <a:schemeClr val="accent2"/>
              </a:buClr>
              <a:buSzPct val="25000"/>
              <a:buFont typeface="Arial"/>
              <a:buNone/>
            </a:pPr>
            <a:r>
              <a:t/>
            </a:r>
            <a:endParaRPr b="0" i="0" sz="2000" u="none" cap="none" strike="noStrike">
              <a:solidFill>
                <a:schemeClr val="dk2"/>
              </a:solidFill>
              <a:latin typeface="Georgia"/>
              <a:ea typeface="Georgia"/>
              <a:cs typeface="Georgia"/>
              <a:sym typeface="Georgia"/>
            </a:endParaRPr>
          </a:p>
          <a:p>
            <a:pPr indent="-233362" lvl="1" marL="639762" marR="0" rtl="0" algn="l">
              <a:lnSpc>
                <a:spcPct val="100000"/>
              </a:lnSpc>
              <a:spcBef>
                <a:spcPts val="400"/>
              </a:spcBef>
              <a:spcAft>
                <a:spcPts val="0"/>
              </a:spcAft>
              <a:buClr>
                <a:schemeClr val="accent2"/>
              </a:buClr>
              <a:buSzPct val="25000"/>
              <a:buFont typeface="Arial"/>
              <a:buNone/>
            </a:pPr>
            <a:r>
              <a:t/>
            </a:r>
            <a:endParaRPr b="0" i="0" sz="2000" u="none" cap="none" strike="noStrike">
              <a:solidFill>
                <a:schemeClr val="dk2"/>
              </a:solidFill>
              <a:latin typeface="Georgia"/>
              <a:ea typeface="Georgia"/>
              <a:cs typeface="Georgia"/>
              <a:sym typeface="Georgia"/>
            </a:endParaRPr>
          </a:p>
          <a:p>
            <a:pPr indent="-233362" lvl="1" marL="639762" marR="0" rtl="0" algn="ctr">
              <a:lnSpc>
                <a:spcPct val="100000"/>
              </a:lnSpc>
              <a:spcBef>
                <a:spcPts val="400"/>
              </a:spcBef>
              <a:spcAft>
                <a:spcPts val="0"/>
              </a:spcAft>
              <a:buClr>
                <a:schemeClr val="accent2"/>
              </a:buClr>
              <a:buSzPct val="25000"/>
              <a:buFont typeface="Arial"/>
              <a:buNone/>
            </a:pPr>
            <a:r>
              <a:rPr b="0" i="0" lang="en-US" sz="2000" u="none" cap="none" strike="noStrike">
                <a:solidFill>
                  <a:schemeClr val="dk2"/>
                </a:solidFill>
                <a:latin typeface="Georgia"/>
                <a:ea typeface="Georgia"/>
                <a:cs typeface="Georgia"/>
                <a:sym typeface="Georgia"/>
              </a:rPr>
              <a:t>LEFT SIDE OF YOUR NOTEBOOK</a:t>
            </a:r>
          </a:p>
          <a:p>
            <a:pPr indent="-233362" lvl="1" marL="639762" marR="0" rtl="0" algn="l">
              <a:lnSpc>
                <a:spcPct val="100000"/>
              </a:lnSpc>
              <a:spcBef>
                <a:spcPts val="400"/>
              </a:spcBef>
              <a:spcAft>
                <a:spcPts val="0"/>
              </a:spcAft>
              <a:buClr>
                <a:schemeClr val="accent2"/>
              </a:buClr>
              <a:buSzPct val="25000"/>
              <a:buFont typeface="Arial"/>
              <a:buNone/>
            </a:pPr>
            <a:r>
              <a:t/>
            </a:r>
            <a:endParaRPr b="0" i="0" sz="2000" u="none" cap="none" strike="noStrike">
              <a:solidFill>
                <a:schemeClr val="dk2"/>
              </a:solidFill>
              <a:latin typeface="Georgia"/>
              <a:ea typeface="Georgia"/>
              <a:cs typeface="Georgia"/>
              <a:sym typeface="Georgia"/>
            </a:endParaRPr>
          </a:p>
          <a:p>
            <a:pPr indent="-233362" lvl="1" marL="639762" marR="0" rtl="0" algn="l">
              <a:lnSpc>
                <a:spcPct val="100000"/>
              </a:lnSpc>
              <a:spcBef>
                <a:spcPts val="400"/>
              </a:spcBef>
              <a:spcAft>
                <a:spcPts val="0"/>
              </a:spcAft>
              <a:buClr>
                <a:schemeClr val="accent2"/>
              </a:buClr>
              <a:buSzPct val="25000"/>
              <a:buFont typeface="Arial"/>
              <a:buNone/>
            </a:pPr>
            <a:r>
              <a:rPr b="0" i="0" lang="en-US" sz="2000" u="sng" cap="none" strike="noStrike">
                <a:solidFill>
                  <a:schemeClr val="hlink"/>
                </a:solidFill>
                <a:latin typeface="Century Gothic"/>
                <a:ea typeface="Century Gothic"/>
                <a:cs typeface="Century Gothic"/>
                <a:sym typeface="Century Gothic"/>
                <a:hlinkClick r:id="rId3"/>
              </a:rPr>
              <a:t>A little inspiration…courtesy of T. Swift</a:t>
            </a:r>
          </a:p>
          <a:p>
            <a:pPr indent="-228600" lvl="0" marL="342900" marR="0" rtl="0" algn="l">
              <a:spcBef>
                <a:spcPts val="400"/>
              </a:spcBef>
              <a:spcAft>
                <a:spcPts val="0"/>
              </a:spcAft>
              <a:buClr>
                <a:schemeClr val="accent1"/>
              </a:buClr>
              <a:buSzPct val="100000"/>
              <a:buFont typeface="Arial"/>
              <a:buNone/>
            </a:pPr>
            <a:r>
              <a:t/>
            </a:r>
            <a:endParaRPr b="0" i="0" sz="2000" u="sng" cap="none" strike="noStrike">
              <a:solidFill>
                <a:schemeClr val="hlink"/>
              </a:solidFill>
              <a:latin typeface="Century Gothic"/>
              <a:ea typeface="Century Gothic"/>
              <a:cs typeface="Century Gothic"/>
              <a:sym typeface="Century Gothic"/>
              <a:hlinkClick r:id="rId4"/>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425450" y="407987"/>
            <a:ext cx="8261349" cy="1039811"/>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6B7D72"/>
              </a:buClr>
              <a:buSzPct val="25000"/>
              <a:buFont typeface="Georgia"/>
              <a:buNone/>
            </a:pPr>
            <a:r>
              <a:rPr b="0" i="0" lang="en-US" sz="3500" u="none" cap="none" strike="noStrike">
                <a:solidFill>
                  <a:srgbClr val="6B7D72"/>
                </a:solidFill>
                <a:latin typeface="Georgia"/>
                <a:ea typeface="Georgia"/>
                <a:cs typeface="Georgia"/>
                <a:sym typeface="Georgia"/>
              </a:rPr>
              <a:t>DOWN TO BUSINESS</a:t>
            </a:r>
          </a:p>
        </p:txBody>
      </p:sp>
      <p:sp>
        <p:nvSpPr>
          <p:cNvPr id="98" name="Shape 98"/>
          <p:cNvSpPr txBox="1"/>
          <p:nvPr>
            <p:ph idx="1" type="body"/>
          </p:nvPr>
        </p:nvSpPr>
        <p:spPr>
          <a:xfrm>
            <a:off x="2536062" y="1623161"/>
            <a:ext cx="4040100" cy="639899"/>
          </a:xfrm>
          <a:prstGeom prst="rect">
            <a:avLst/>
          </a:prstGeom>
          <a:noFill/>
          <a:ln>
            <a:noFill/>
          </a:ln>
        </p:spPr>
        <p:txBody>
          <a:bodyPr anchorCtr="0" anchor="b" bIns="45700" lIns="91425" rIns="91425" wrap="square" tIns="45700">
            <a:noAutofit/>
          </a:bodyPr>
          <a:lstStyle/>
          <a:p>
            <a:pPr indent="0" lvl="0" marL="0" marR="0" rtl="0" algn="ctr">
              <a:lnSpc>
                <a:spcPct val="100000"/>
              </a:lnSpc>
              <a:spcBef>
                <a:spcPts val="0"/>
              </a:spcBef>
              <a:spcAft>
                <a:spcPts val="0"/>
              </a:spcAft>
              <a:buClr>
                <a:schemeClr val="accent1"/>
              </a:buClr>
              <a:buSzPct val="25000"/>
              <a:buFont typeface="Arial"/>
              <a:buNone/>
            </a:pPr>
            <a:r>
              <a:rPr b="1" i="0" lang="en-US" sz="2200" u="none" cap="none" strike="noStrike">
                <a:solidFill>
                  <a:schemeClr val="dk2"/>
                </a:solidFill>
                <a:latin typeface="Georgia"/>
                <a:ea typeface="Georgia"/>
                <a:cs typeface="Georgia"/>
                <a:sym typeface="Georgia"/>
              </a:rPr>
              <a:t>Essential Question:</a:t>
            </a:r>
          </a:p>
        </p:txBody>
      </p:sp>
      <p:sp>
        <p:nvSpPr>
          <p:cNvPr id="99" name="Shape 99"/>
          <p:cNvSpPr txBox="1"/>
          <p:nvPr>
            <p:ph idx="1" type="body"/>
          </p:nvPr>
        </p:nvSpPr>
        <p:spPr>
          <a:xfrm>
            <a:off x="647450" y="2438400"/>
            <a:ext cx="6777000" cy="1676400"/>
          </a:xfrm>
          <a:prstGeom prst="rect">
            <a:avLst/>
          </a:prstGeom>
          <a:noFill/>
          <a:ln cap="flat" cmpd="sng" w="28575">
            <a:solidFill>
              <a:srgbClr val="FFC000"/>
            </a:solidFill>
            <a:prstDash val="solid"/>
            <a:miter lim="8000"/>
            <a:headEnd len="med" w="med" type="none"/>
            <a:tailEnd len="med" w="med" type="none"/>
          </a:ln>
        </p:spPr>
        <p:txBody>
          <a:bodyPr anchorCtr="0" anchor="t" bIns="45700" lIns="91425" rIns="91425" wrap="square" tIns="45700">
            <a:noAutofit/>
          </a:bodyPr>
          <a:lstStyle/>
          <a:p>
            <a:pPr indent="0" lvl="0" marL="114300" marR="0" rtl="0" algn="l">
              <a:lnSpc>
                <a:spcPct val="100000"/>
              </a:lnSpc>
              <a:spcBef>
                <a:spcPts val="0"/>
              </a:spcBef>
              <a:spcAft>
                <a:spcPts val="0"/>
              </a:spcAft>
              <a:buClr>
                <a:schemeClr val="accent1"/>
              </a:buClr>
              <a:buSzPct val="25000"/>
              <a:buFont typeface="Arial"/>
              <a:buNone/>
            </a:pPr>
            <a:r>
              <a:rPr lang="en-US"/>
              <a:t>Why would the Declaration consist of four parts?</a:t>
            </a:r>
          </a:p>
        </p:txBody>
      </p:sp>
      <p:sp>
        <p:nvSpPr>
          <p:cNvPr id="100" name="Shape 100"/>
          <p:cNvSpPr txBox="1"/>
          <p:nvPr>
            <p:ph idx="1" type="body"/>
          </p:nvPr>
        </p:nvSpPr>
        <p:spPr>
          <a:xfrm>
            <a:off x="4645025" y="1722436"/>
            <a:ext cx="4041774" cy="639762"/>
          </a:xfrm>
          <a:prstGeom prst="rect">
            <a:avLst/>
          </a:prstGeom>
          <a:noFill/>
          <a:ln>
            <a:noFill/>
          </a:ln>
        </p:spPr>
        <p:txBody>
          <a:bodyPr anchorCtr="0" anchor="b" bIns="45700" lIns="91425" rIns="91425" wrap="square" tIns="45700">
            <a:noAutofit/>
          </a:bodyPr>
          <a:lstStyle/>
          <a:p>
            <a:pPr indent="0" lvl="0" marL="0" marR="0" rtl="0" algn="ctr">
              <a:lnSpc>
                <a:spcPct val="100000"/>
              </a:lnSpc>
              <a:spcBef>
                <a:spcPts val="0"/>
              </a:spcBef>
              <a:spcAft>
                <a:spcPts val="0"/>
              </a:spcAft>
              <a:buClr>
                <a:schemeClr val="accent1"/>
              </a:buClr>
              <a:buSzPct val="25000"/>
              <a:buFont typeface="Arial"/>
              <a:buNone/>
            </a:pPr>
            <a:r>
              <a:t/>
            </a:r>
            <a:endParaRPr/>
          </a:p>
        </p:txBody>
      </p:sp>
      <p:sp>
        <p:nvSpPr>
          <p:cNvPr id="101" name="Shape 101"/>
          <p:cNvSpPr txBox="1"/>
          <p:nvPr>
            <p:ph idx="2" type="body"/>
          </p:nvPr>
        </p:nvSpPr>
        <p:spPr>
          <a:xfrm>
            <a:off x="4645025" y="2438400"/>
            <a:ext cx="4041774" cy="3687762"/>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480"/>
              </a:spcBef>
              <a:spcAft>
                <a:spcPts val="0"/>
              </a:spcAft>
              <a:buClr>
                <a:schemeClr val="accent1"/>
              </a:buClr>
              <a:buSzPct val="100000"/>
              <a:buFont typeface="Arial"/>
              <a:buChar char="•"/>
            </a:pPr>
            <a:r>
              <a:t/>
            </a:r>
            <a:endParaRPr/>
          </a:p>
          <a:p>
            <a:pPr indent="0" lvl="0" marL="0" marR="0" rtl="0" algn="l">
              <a:lnSpc>
                <a:spcPct val="100000"/>
              </a:lnSpc>
              <a:spcBef>
                <a:spcPts val="480"/>
              </a:spcBef>
              <a:spcAft>
                <a:spcPts val="0"/>
              </a:spcAft>
              <a:buClr>
                <a:schemeClr val="accent1"/>
              </a:buClr>
              <a:buSzPct val="25000"/>
              <a:buFont typeface="Arial"/>
              <a:buNone/>
            </a:pPr>
            <a:r>
              <a:rPr b="0" i="0" lang="en-US" sz="2400" u="none" cap="none" strike="noStrike">
                <a:solidFill>
                  <a:schemeClr val="dk2"/>
                </a:solidFill>
                <a:latin typeface="Georgia"/>
                <a:ea typeface="Georgia"/>
                <a:cs typeface="Georgia"/>
                <a:sym typeface="Georgia"/>
              </a:rPr>
              <a:t>		</a:t>
            </a:r>
          </a:p>
          <a:p>
            <a:pPr indent="-228600" lvl="0" marL="342900" marR="0" rtl="0" algn="l">
              <a:spcBef>
                <a:spcPts val="480"/>
              </a:spcBef>
              <a:spcAft>
                <a:spcPts val="0"/>
              </a:spcAft>
              <a:buClr>
                <a:schemeClr val="accent1"/>
              </a:buClr>
              <a:buSzPct val="100000"/>
              <a:buFont typeface="Arial"/>
              <a:buNone/>
            </a:pPr>
            <a:r>
              <a:t/>
            </a:r>
            <a:endParaRPr b="0" i="0" sz="2400" u="none">
              <a:solidFill>
                <a:schemeClr val="dk2"/>
              </a:solidFill>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Shape 107"/>
          <p:cNvSpPr txBox="1"/>
          <p:nvPr>
            <p:ph type="title"/>
          </p:nvPr>
        </p:nvSpPr>
        <p:spPr>
          <a:xfrm>
            <a:off x="425450" y="407987"/>
            <a:ext cx="8261349" cy="1039811"/>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6B7D72"/>
              </a:buClr>
              <a:buSzPct val="25000"/>
              <a:buFont typeface="Georgia"/>
              <a:buNone/>
            </a:pPr>
            <a:r>
              <a:rPr b="0" i="0" lang="en-US" sz="3500" u="none" cap="none" strike="noStrike">
                <a:solidFill>
                  <a:srgbClr val="6B7D72"/>
                </a:solidFill>
                <a:latin typeface="Georgia"/>
                <a:ea typeface="Georgia"/>
                <a:cs typeface="Georgia"/>
                <a:sym typeface="Georgia"/>
              </a:rPr>
              <a:t>WHY DO I CARE, M</a:t>
            </a:r>
            <a:r>
              <a:rPr lang="en-US">
                <a:latin typeface="Georgia"/>
                <a:ea typeface="Georgia"/>
                <a:cs typeface="Georgia"/>
                <a:sym typeface="Georgia"/>
              </a:rPr>
              <a:t>ISS MCCORMACK</a:t>
            </a:r>
            <a:r>
              <a:rPr b="0" i="0" lang="en-US" sz="3500" u="none" cap="none" strike="noStrike">
                <a:solidFill>
                  <a:srgbClr val="6B7D72"/>
                </a:solidFill>
                <a:latin typeface="Georgia"/>
                <a:ea typeface="Georgia"/>
                <a:cs typeface="Georgia"/>
                <a:sym typeface="Georgia"/>
              </a:rPr>
              <a:t>?</a:t>
            </a:r>
          </a:p>
        </p:txBody>
      </p:sp>
      <p:sp>
        <p:nvSpPr>
          <p:cNvPr id="108" name="Shape 108"/>
          <p:cNvSpPr txBox="1"/>
          <p:nvPr>
            <p:ph idx="1" type="body"/>
          </p:nvPr>
        </p:nvSpPr>
        <p:spPr>
          <a:xfrm>
            <a:off x="457200" y="1752600"/>
            <a:ext cx="8229600" cy="4373562"/>
          </a:xfrm>
          <a:prstGeom prst="rect">
            <a:avLst/>
          </a:prstGeom>
          <a:noFill/>
          <a:ln>
            <a:noFill/>
          </a:ln>
        </p:spPr>
        <p:txBody>
          <a:bodyPr anchorCtr="0" anchor="t" bIns="45700" lIns="91425" rIns="91425" wrap="square" tIns="45700">
            <a:noAutofit/>
          </a:bodyPr>
          <a:lstStyle/>
          <a:p>
            <a:pPr indent="-228600" lvl="0" marL="342900" marR="0" rtl="0" algn="l">
              <a:lnSpc>
                <a:spcPct val="100000"/>
              </a:lnSpc>
              <a:spcBef>
                <a:spcPts val="0"/>
              </a:spcBef>
              <a:spcAft>
                <a:spcPts val="0"/>
              </a:spcAft>
              <a:buClr>
                <a:schemeClr val="accent1"/>
              </a:buClr>
              <a:buSzPct val="25000"/>
              <a:buFont typeface="Arial"/>
              <a:buNone/>
            </a:pPr>
            <a:r>
              <a:rPr b="0" i="0" lang="en-US" sz="2400" u="none">
                <a:solidFill>
                  <a:schemeClr val="dk2"/>
                </a:solidFill>
                <a:latin typeface="Georgia"/>
                <a:ea typeface="Georgia"/>
                <a:cs typeface="Georgia"/>
                <a:sym typeface="Georgia"/>
              </a:rPr>
              <a:t>		The great thinkers and </a:t>
            </a:r>
            <a:r>
              <a:rPr lang="en-US">
                <a:latin typeface="Georgia"/>
                <a:ea typeface="Georgia"/>
                <a:cs typeface="Georgia"/>
                <a:sym typeface="Georgia"/>
              </a:rPr>
              <a:t>intellectuals</a:t>
            </a:r>
            <a:r>
              <a:rPr b="0" i="0" lang="en-US" sz="2400" u="none">
                <a:solidFill>
                  <a:schemeClr val="dk2"/>
                </a:solidFill>
                <a:latin typeface="Georgia"/>
                <a:ea typeface="Georgia"/>
                <a:cs typeface="Georgia"/>
                <a:sym typeface="Georgia"/>
              </a:rPr>
              <a:t> of each generation are  usually the people who lead cultural, political, or social movements. The revolutionary ideas of great thinkers in the colonies about independence and basic human freedoms  led the colonies in </a:t>
            </a:r>
            <a:r>
              <a:rPr lang="en-US">
                <a:latin typeface="Georgia"/>
                <a:ea typeface="Georgia"/>
                <a:cs typeface="Georgia"/>
                <a:sym typeface="Georgia"/>
              </a:rPr>
              <a:t>America</a:t>
            </a:r>
            <a:r>
              <a:rPr b="0" i="0" lang="en-US" sz="2400" u="none">
                <a:solidFill>
                  <a:schemeClr val="dk2"/>
                </a:solidFill>
                <a:latin typeface="Georgia"/>
                <a:ea typeface="Georgia"/>
                <a:cs typeface="Georgia"/>
                <a:sym typeface="Georgia"/>
              </a:rPr>
              <a:t> toward war with England.</a:t>
            </a:r>
          </a:p>
          <a:p>
            <a:pPr indent="-228600" lvl="0" marL="342900" marR="0" rtl="0" algn="ctr">
              <a:lnSpc>
                <a:spcPct val="100000"/>
              </a:lnSpc>
              <a:spcBef>
                <a:spcPts val="480"/>
              </a:spcBef>
              <a:spcAft>
                <a:spcPts val="0"/>
              </a:spcAft>
              <a:buClr>
                <a:schemeClr val="accent1"/>
              </a:buClr>
              <a:buSzPct val="25000"/>
              <a:buFont typeface="Arial"/>
              <a:buNone/>
            </a:pPr>
            <a:r>
              <a:t/>
            </a:r>
            <a:endParaRPr b="0" i="0" sz="2400" u="none">
              <a:solidFill>
                <a:schemeClr val="dk2"/>
              </a:solidFill>
              <a:latin typeface="Georgia"/>
              <a:ea typeface="Georgia"/>
              <a:cs typeface="Georgia"/>
              <a:sym typeface="Georgia"/>
            </a:endParaRPr>
          </a:p>
          <a:p>
            <a:pPr indent="-228600" lvl="0" marL="342900" marR="0" rtl="0" algn="ctr">
              <a:lnSpc>
                <a:spcPct val="100000"/>
              </a:lnSpc>
              <a:spcBef>
                <a:spcPts val="480"/>
              </a:spcBef>
              <a:spcAft>
                <a:spcPts val="0"/>
              </a:spcAft>
              <a:buClr>
                <a:schemeClr val="accent1"/>
              </a:buClr>
              <a:buSzPct val="25000"/>
              <a:buFont typeface="Arial"/>
              <a:buNone/>
            </a:pPr>
            <a:r>
              <a:rPr b="0" i="0" lang="en-US" sz="2400" u="none">
                <a:solidFill>
                  <a:schemeClr val="dk2"/>
                </a:solidFill>
                <a:latin typeface="Georgia"/>
                <a:ea typeface="Georgia"/>
                <a:cs typeface="Georgia"/>
                <a:sym typeface="Georgia"/>
              </a:rPr>
              <a:t>This is why you get educated…be a great thinker!</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xEl>
                                              <p:pRg end="0" st="0"/>
                                            </p:txEl>
                                          </p:spTgt>
                                        </p:tgtEl>
                                        <p:attrNameLst>
                                          <p:attrName>style.visibility</p:attrName>
                                        </p:attrNameLst>
                                      </p:cBhvr>
                                      <p:to>
                                        <p:strVal val="visible"/>
                                      </p:to>
                                    </p:set>
                                    <p:animEffect filter="fade" transition="in">
                                      <p:cBhvr>
                                        <p:cTn dur="500"/>
                                        <p:tgtEl>
                                          <p:spTgt spid="10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xEl>
                                              <p:pRg end="1" st="1"/>
                                            </p:txEl>
                                          </p:spTgt>
                                        </p:tgtEl>
                                        <p:attrNameLst>
                                          <p:attrName>style.visibility</p:attrName>
                                        </p:attrNameLst>
                                      </p:cBhvr>
                                      <p:to>
                                        <p:strVal val="visible"/>
                                      </p:to>
                                    </p:set>
                                    <p:animEffect filter="fade" transition="in">
                                      <p:cBhvr>
                                        <p:cTn dur="500"/>
                                        <p:tgtEl>
                                          <p:spTgt spid="10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xEl>
                                              <p:pRg end="2" st="2"/>
                                            </p:txEl>
                                          </p:spTgt>
                                        </p:tgtEl>
                                        <p:attrNameLst>
                                          <p:attrName>style.visibility</p:attrName>
                                        </p:attrNameLst>
                                      </p:cBhvr>
                                      <p:to>
                                        <p:strVal val="visible"/>
                                      </p:to>
                                    </p:set>
                                    <p:animEffect filter="fade" transition="in">
                                      <p:cBhvr>
                                        <p:cTn dur="500"/>
                                        <p:tgtEl>
                                          <p:spTgt spid="108">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425450" y="407987"/>
            <a:ext cx="8261349" cy="1039811"/>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6B7D72"/>
              </a:buClr>
              <a:buSzPct val="25000"/>
              <a:buFont typeface="Georgia"/>
              <a:buNone/>
            </a:pPr>
            <a:r>
              <a:rPr b="0" i="0" lang="en-US" sz="3500" u="none" cap="none" strike="noStrike">
                <a:solidFill>
                  <a:srgbClr val="6B7D72"/>
                </a:solidFill>
                <a:latin typeface="Georgia"/>
                <a:ea typeface="Georgia"/>
                <a:cs typeface="Georgia"/>
                <a:sym typeface="Georgia"/>
              </a:rPr>
              <a:t>QUICKWRITE</a:t>
            </a:r>
          </a:p>
        </p:txBody>
      </p:sp>
      <p:sp>
        <p:nvSpPr>
          <p:cNvPr id="114" name="Shape 114"/>
          <p:cNvSpPr txBox="1"/>
          <p:nvPr>
            <p:ph idx="1" type="body"/>
          </p:nvPr>
        </p:nvSpPr>
        <p:spPr>
          <a:xfrm>
            <a:off x="457200" y="1981200"/>
            <a:ext cx="8229600" cy="4144962"/>
          </a:xfrm>
          <a:prstGeom prst="rect">
            <a:avLst/>
          </a:prstGeom>
          <a:noFill/>
          <a:ln>
            <a:noFill/>
          </a:ln>
        </p:spPr>
        <p:txBody>
          <a:bodyPr anchorCtr="0" anchor="t" bIns="45700" lIns="91425" rIns="91425" wrap="square" tIns="45700">
            <a:noAutofit/>
          </a:bodyPr>
          <a:lstStyle/>
          <a:p>
            <a:pPr indent="-228600" lvl="0" marL="342900" marR="0" rtl="0" algn="ctr">
              <a:lnSpc>
                <a:spcPct val="100000"/>
              </a:lnSpc>
              <a:spcBef>
                <a:spcPts val="0"/>
              </a:spcBef>
              <a:spcAft>
                <a:spcPts val="0"/>
              </a:spcAft>
              <a:buClr>
                <a:schemeClr val="accent1"/>
              </a:buClr>
              <a:buSzPct val="25000"/>
              <a:buFont typeface="Arial"/>
              <a:buNone/>
            </a:pPr>
            <a:r>
              <a:rPr b="0" i="0" lang="en-US" sz="3600" u="none">
                <a:solidFill>
                  <a:schemeClr val="dk2"/>
                </a:solidFill>
                <a:latin typeface="Georgia"/>
                <a:ea typeface="Georgia"/>
                <a:cs typeface="Georgia"/>
                <a:sym typeface="Georgia"/>
              </a:rPr>
              <a:t>Is loyalty more important to you than having your independence? Why?</a:t>
            </a:r>
          </a:p>
          <a:p>
            <a:pPr indent="-228600" lvl="0" marL="342900" marR="0" rtl="0" algn="l">
              <a:lnSpc>
                <a:spcPct val="100000"/>
              </a:lnSpc>
              <a:spcBef>
                <a:spcPts val="560"/>
              </a:spcBef>
              <a:spcAft>
                <a:spcPts val="0"/>
              </a:spcAft>
              <a:buClr>
                <a:schemeClr val="accent1"/>
              </a:buClr>
              <a:buSzPct val="100000"/>
              <a:buFont typeface="Arial"/>
              <a:buNone/>
            </a:pPr>
            <a:r>
              <a:t/>
            </a:r>
            <a:endParaRPr b="0" i="0" sz="2800" u="none">
              <a:solidFill>
                <a:schemeClr val="dk2"/>
              </a:solidFill>
              <a:latin typeface="Georgia"/>
              <a:ea typeface="Georgia"/>
              <a:cs typeface="Georgia"/>
              <a:sym typeface="Georgia"/>
            </a:endParaRPr>
          </a:p>
          <a:p>
            <a:pPr indent="-228600" lvl="0" marL="342900" marR="0" rtl="0" algn="ctr">
              <a:lnSpc>
                <a:spcPct val="100000"/>
              </a:lnSpc>
              <a:spcBef>
                <a:spcPts val="560"/>
              </a:spcBef>
              <a:spcAft>
                <a:spcPts val="0"/>
              </a:spcAft>
              <a:buClr>
                <a:schemeClr val="accent1"/>
              </a:buClr>
              <a:buSzPct val="100000"/>
              <a:buFont typeface="Arial"/>
              <a:buNone/>
            </a:pPr>
            <a:r>
              <a:t/>
            </a:r>
            <a:endParaRPr b="0" i="0" sz="2800" u="none">
              <a:solidFill>
                <a:schemeClr val="dk2"/>
              </a:solidFill>
              <a:latin typeface="Georgia"/>
              <a:ea typeface="Georgia"/>
              <a:cs typeface="Georgia"/>
              <a:sym typeface="Georgia"/>
            </a:endParaRPr>
          </a:p>
          <a:p>
            <a:pPr indent="-228600" lvl="0" marL="342900" marR="0" rtl="0" algn="ctr">
              <a:lnSpc>
                <a:spcPct val="100000"/>
              </a:lnSpc>
              <a:spcBef>
                <a:spcPts val="560"/>
              </a:spcBef>
              <a:spcAft>
                <a:spcPts val="0"/>
              </a:spcAft>
              <a:buClr>
                <a:schemeClr val="accent1"/>
              </a:buClr>
              <a:buSzPct val="25000"/>
              <a:buFont typeface="Arial"/>
              <a:buNone/>
            </a:pPr>
            <a:r>
              <a:rPr b="0" i="0" lang="en-US" sz="2800" u="none">
                <a:solidFill>
                  <a:schemeClr val="dk2"/>
                </a:solidFill>
                <a:latin typeface="Georgia"/>
                <a:ea typeface="Georgia"/>
                <a:cs typeface="Georgia"/>
                <a:sym typeface="Georgia"/>
              </a:rPr>
              <a:t>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425450" y="407987"/>
            <a:ext cx="8261349" cy="1039811"/>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6B7D72"/>
              </a:buClr>
              <a:buSzPct val="25000"/>
              <a:buFont typeface="Georgia"/>
              <a:buNone/>
            </a:pPr>
            <a:r>
              <a:rPr b="0" i="0" lang="en-US" sz="3500" u="none" cap="none" strike="noStrike">
                <a:solidFill>
                  <a:srgbClr val="6B7D72"/>
                </a:solidFill>
                <a:latin typeface="Georgia"/>
                <a:ea typeface="Georgia"/>
                <a:cs typeface="Georgia"/>
                <a:sym typeface="Georgia"/>
              </a:rPr>
              <a:t>BREAKING UP IS HARD TO DO</a:t>
            </a:r>
          </a:p>
        </p:txBody>
      </p:sp>
      <p:sp>
        <p:nvSpPr>
          <p:cNvPr id="120" name="Shape 120"/>
          <p:cNvSpPr txBox="1"/>
          <p:nvPr>
            <p:ph idx="1" type="body"/>
          </p:nvPr>
        </p:nvSpPr>
        <p:spPr>
          <a:xfrm>
            <a:off x="441325" y="1550275"/>
            <a:ext cx="8229600" cy="5105400"/>
          </a:xfrm>
          <a:prstGeom prst="rect">
            <a:avLst/>
          </a:prstGeom>
          <a:noFill/>
          <a:ln>
            <a:noFill/>
          </a:ln>
        </p:spPr>
        <p:txBody>
          <a:bodyPr anchorCtr="0" anchor="t" bIns="45700" lIns="91425" rIns="91425" wrap="square" tIns="45700">
            <a:noAutofit/>
          </a:bodyPr>
          <a:lstStyle/>
          <a:p>
            <a:pPr indent="-609600" lvl="0" marL="609600" marR="0" rtl="0" algn="l">
              <a:lnSpc>
                <a:spcPct val="100000"/>
              </a:lnSpc>
              <a:spcBef>
                <a:spcPts val="0"/>
              </a:spcBef>
              <a:spcAft>
                <a:spcPts val="0"/>
              </a:spcAft>
              <a:buClr>
                <a:schemeClr val="accent1"/>
              </a:buClr>
              <a:buSzPct val="100000"/>
              <a:buFont typeface="Arial"/>
              <a:buChar char="•"/>
            </a:pPr>
            <a:r>
              <a:rPr b="0" i="0" lang="en-US" sz="2800" u="none">
                <a:solidFill>
                  <a:schemeClr val="dk2"/>
                </a:solidFill>
                <a:latin typeface="Georgia"/>
                <a:ea typeface="Georgia"/>
                <a:cs typeface="Georgia"/>
                <a:sym typeface="Georgia"/>
              </a:rPr>
              <a:t>Declaration of Independence</a:t>
            </a:r>
          </a:p>
          <a:p>
            <a:pPr lvl="1" marR="0" rtl="0" algn="l">
              <a:lnSpc>
                <a:spcPct val="100000"/>
              </a:lnSpc>
              <a:spcBef>
                <a:spcPts val="0"/>
              </a:spcBef>
              <a:spcAft>
                <a:spcPts val="0"/>
              </a:spcAft>
              <a:buSzPct val="100000"/>
              <a:buFont typeface="Georgia"/>
            </a:pPr>
            <a:r>
              <a:rPr lang="en-US" sz="2800">
                <a:latin typeface="Georgia"/>
                <a:ea typeface="Georgia"/>
                <a:cs typeface="Georgia"/>
                <a:sym typeface="Georgia"/>
              </a:rPr>
              <a:t>Given to Congress on July 2, 1776</a:t>
            </a:r>
          </a:p>
          <a:p>
            <a:pPr indent="-609600" lvl="0" marL="609600" marR="0" rtl="0" algn="l">
              <a:lnSpc>
                <a:spcPct val="100000"/>
              </a:lnSpc>
              <a:spcBef>
                <a:spcPts val="560"/>
              </a:spcBef>
              <a:spcAft>
                <a:spcPts val="0"/>
              </a:spcAft>
              <a:buClr>
                <a:schemeClr val="accent1"/>
              </a:buClr>
              <a:buSzPct val="100000"/>
              <a:buFont typeface="Arial"/>
              <a:buChar char="•"/>
            </a:pPr>
            <a:r>
              <a:rPr b="0" i="0" lang="en-US" sz="2800" u="none">
                <a:solidFill>
                  <a:schemeClr val="dk2"/>
                </a:solidFill>
                <a:latin typeface="Georgia"/>
                <a:ea typeface="Georgia"/>
                <a:cs typeface="Georgia"/>
                <a:sym typeface="Georgia"/>
              </a:rPr>
              <a:t>July 4, 1776</a:t>
            </a:r>
          </a:p>
          <a:p>
            <a:pPr lvl="1" marR="0" rtl="0" algn="l">
              <a:lnSpc>
                <a:spcPct val="100000"/>
              </a:lnSpc>
              <a:spcBef>
                <a:spcPts val="560"/>
              </a:spcBef>
              <a:spcAft>
                <a:spcPts val="0"/>
              </a:spcAft>
              <a:buSzPct val="100000"/>
              <a:buFont typeface="Georgia"/>
            </a:pPr>
            <a:r>
              <a:rPr lang="en-US" sz="2800">
                <a:latin typeface="Georgia"/>
                <a:ea typeface="Georgia"/>
                <a:cs typeface="Georgia"/>
                <a:sym typeface="Georgia"/>
              </a:rPr>
              <a:t>Approved by congress</a:t>
            </a:r>
          </a:p>
          <a:p>
            <a:pPr indent="-609600" lvl="0" marL="609600" marR="0" rtl="0" algn="l">
              <a:lnSpc>
                <a:spcPct val="100000"/>
              </a:lnSpc>
              <a:spcBef>
                <a:spcPts val="560"/>
              </a:spcBef>
              <a:spcAft>
                <a:spcPts val="0"/>
              </a:spcAft>
              <a:buClr>
                <a:schemeClr val="accent1"/>
              </a:buClr>
              <a:buSzPct val="100000"/>
              <a:buFont typeface="Georgia"/>
              <a:buChar char="•"/>
            </a:pPr>
            <a:r>
              <a:rPr lang="en-US" sz="2800">
                <a:latin typeface="Georgia"/>
                <a:ea typeface="Georgia"/>
                <a:cs typeface="Georgia"/>
                <a:sym typeface="Georgia"/>
              </a:rPr>
              <a:t>Delegates who signed were committing treason</a:t>
            </a:r>
          </a:p>
          <a:p>
            <a:pPr indent="-609600" lvl="0" marL="609600" marR="0" rtl="0" algn="l">
              <a:lnSpc>
                <a:spcPct val="100000"/>
              </a:lnSpc>
              <a:spcBef>
                <a:spcPts val="560"/>
              </a:spcBef>
              <a:spcAft>
                <a:spcPts val="0"/>
              </a:spcAft>
              <a:buClr>
                <a:schemeClr val="accent1"/>
              </a:buClr>
              <a:buSzPct val="100000"/>
              <a:buFont typeface="Arial"/>
              <a:buChar char="•"/>
            </a:pPr>
            <a:r>
              <a:rPr b="0" i="1" lang="en-US" sz="2800" u="sng">
                <a:solidFill>
                  <a:schemeClr val="dk2"/>
                </a:solidFill>
                <a:latin typeface="Georgia"/>
                <a:ea typeface="Georgia"/>
                <a:cs typeface="Georgia"/>
                <a:sym typeface="Georgia"/>
              </a:rPr>
              <a:t>4 parts</a:t>
            </a:r>
          </a:p>
          <a:p>
            <a:pPr indent="-533400" lvl="1" marL="990600" marR="0" rtl="0" algn="l">
              <a:lnSpc>
                <a:spcPct val="100000"/>
              </a:lnSpc>
              <a:spcBef>
                <a:spcPts val="480"/>
              </a:spcBef>
              <a:spcAft>
                <a:spcPts val="0"/>
              </a:spcAft>
              <a:buClr>
                <a:schemeClr val="accent2"/>
              </a:buClr>
              <a:buSzPct val="25000"/>
              <a:buFont typeface="Arial"/>
              <a:buNone/>
            </a:pPr>
            <a:r>
              <a:rPr b="0" i="1" lang="en-US" sz="2400" u="none" cap="none" strike="noStrike">
                <a:solidFill>
                  <a:schemeClr val="dk2"/>
                </a:solidFill>
                <a:latin typeface="Georgia"/>
                <a:ea typeface="Georgia"/>
                <a:cs typeface="Georgia"/>
                <a:sym typeface="Georgia"/>
              </a:rPr>
              <a:t>	1. preamble</a:t>
            </a:r>
          </a:p>
          <a:p>
            <a:pPr indent="-533400" lvl="1" marL="990600" marR="0" rtl="0" algn="l">
              <a:lnSpc>
                <a:spcPct val="100000"/>
              </a:lnSpc>
              <a:spcBef>
                <a:spcPts val="480"/>
              </a:spcBef>
              <a:spcAft>
                <a:spcPts val="0"/>
              </a:spcAft>
              <a:buClr>
                <a:schemeClr val="accent2"/>
              </a:buClr>
              <a:buSzPct val="25000"/>
              <a:buFont typeface="Arial"/>
              <a:buNone/>
            </a:pPr>
            <a:r>
              <a:rPr b="0" i="1" lang="en-US" sz="2400" u="none" cap="none" strike="noStrike">
                <a:solidFill>
                  <a:schemeClr val="dk2"/>
                </a:solidFill>
                <a:latin typeface="Georgia"/>
                <a:ea typeface="Georgia"/>
                <a:cs typeface="Georgia"/>
                <a:sym typeface="Georgia"/>
              </a:rPr>
              <a:t>	2. political principles explaining the rights of the people</a:t>
            </a:r>
          </a:p>
          <a:p>
            <a:pPr indent="-533400" lvl="1" marL="990600" marR="0" rtl="0" algn="l">
              <a:lnSpc>
                <a:spcPct val="100000"/>
              </a:lnSpc>
              <a:spcBef>
                <a:spcPts val="480"/>
              </a:spcBef>
              <a:spcAft>
                <a:spcPts val="0"/>
              </a:spcAft>
              <a:buClr>
                <a:schemeClr val="accent2"/>
              </a:buClr>
              <a:buSzPct val="25000"/>
              <a:buFont typeface="Arial"/>
              <a:buNone/>
            </a:pPr>
            <a:r>
              <a:rPr b="0" i="1" lang="en-US" sz="2400" u="none" cap="none" strike="noStrike">
                <a:solidFill>
                  <a:schemeClr val="dk2"/>
                </a:solidFill>
                <a:latin typeface="Georgia"/>
                <a:ea typeface="Georgia"/>
                <a:cs typeface="Georgia"/>
                <a:sym typeface="Georgia"/>
              </a:rPr>
              <a:t>	3. list of intolerable acts of King George III</a:t>
            </a:r>
          </a:p>
          <a:p>
            <a:pPr indent="-533400" lvl="1" marL="990600" marR="0" rtl="0" algn="l">
              <a:lnSpc>
                <a:spcPct val="100000"/>
              </a:lnSpc>
              <a:spcBef>
                <a:spcPts val="480"/>
              </a:spcBef>
              <a:spcAft>
                <a:spcPts val="0"/>
              </a:spcAft>
              <a:buClr>
                <a:schemeClr val="accent2"/>
              </a:buClr>
              <a:buSzPct val="25000"/>
              <a:buFont typeface="Arial"/>
              <a:buNone/>
            </a:pPr>
            <a:r>
              <a:rPr b="0" i="1" lang="en-US" sz="2400" u="none" cap="none" strike="noStrike">
                <a:solidFill>
                  <a:schemeClr val="dk2"/>
                </a:solidFill>
                <a:latin typeface="Georgia"/>
                <a:ea typeface="Georgia"/>
                <a:cs typeface="Georgia"/>
                <a:sym typeface="Georgia"/>
              </a:rPr>
              <a:t>	4. actual declaration of independence from Britain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425450" y="407987"/>
            <a:ext cx="8261349" cy="1039811"/>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6B7D72"/>
              </a:buClr>
              <a:buSzPct val="25000"/>
              <a:buFont typeface="Book Antiqua"/>
              <a:buNone/>
            </a:pPr>
            <a:r>
              <a:rPr b="0" i="0" lang="en-US" sz="2900" u="none" cap="none" strike="noStrike">
                <a:solidFill>
                  <a:srgbClr val="6B7D72"/>
                </a:solidFill>
                <a:latin typeface="Book Antiqua"/>
                <a:ea typeface="Book Antiqua"/>
                <a:cs typeface="Book Antiqua"/>
                <a:sym typeface="Book Antiqua"/>
              </a:rPr>
              <a:t>SIGNING OF THE DECLARATION OF INDEPENDENCE</a:t>
            </a:r>
          </a:p>
        </p:txBody>
      </p:sp>
      <p:pic>
        <p:nvPicPr>
          <p:cNvPr descr="http://1.bp.blogspot.com/-nzdBBFqEnT8/ThEioHCxZXI/AAAAAAAAAGs/i3G5PYqLqRc/s1600/Signing_of_Declaration_of_Independence.jpg" id="126" name="Shape 126"/>
          <p:cNvPicPr preferRelativeResize="0"/>
          <p:nvPr/>
        </p:nvPicPr>
        <p:blipFill rotWithShape="1">
          <a:blip r:embed="rId3">
            <a:alphaModFix/>
          </a:blip>
          <a:srcRect b="0" l="0" r="0" t="0"/>
          <a:stretch/>
        </p:blipFill>
        <p:spPr>
          <a:xfrm>
            <a:off x="304800" y="1828800"/>
            <a:ext cx="3962399" cy="2597150"/>
          </a:xfrm>
          <a:prstGeom prst="rect">
            <a:avLst/>
          </a:prstGeom>
          <a:noFill/>
          <a:ln>
            <a:noFill/>
          </a:ln>
        </p:spPr>
      </p:pic>
      <p:pic>
        <p:nvPicPr>
          <p:cNvPr descr="F:\MISC\165328_10150394297000646_747705645_17060314_4337636_n.jpg" id="127" name="Shape 127"/>
          <p:cNvPicPr preferRelativeResize="0"/>
          <p:nvPr/>
        </p:nvPicPr>
        <p:blipFill rotWithShape="1">
          <a:blip r:embed="rId4">
            <a:alphaModFix/>
          </a:blip>
          <a:srcRect b="0" l="0" r="0" t="0"/>
          <a:stretch/>
        </p:blipFill>
        <p:spPr>
          <a:xfrm>
            <a:off x="4110037" y="3741737"/>
            <a:ext cx="4805361" cy="2738437"/>
          </a:xfrm>
          <a:prstGeom prst="rect">
            <a:avLst/>
          </a:prstGeom>
          <a:noFill/>
          <a:ln>
            <a:noFill/>
          </a:ln>
        </p:spPr>
      </p:pic>
      <p:sp>
        <p:nvSpPr>
          <p:cNvPr id="128" name="Shape 128"/>
          <p:cNvSpPr txBox="1"/>
          <p:nvPr/>
        </p:nvSpPr>
        <p:spPr>
          <a:xfrm>
            <a:off x="4291012" y="1828800"/>
            <a:ext cx="2514599" cy="461961"/>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rgbClr val="6C271B"/>
              </a:buClr>
              <a:buSzPct val="25000"/>
              <a:buFont typeface="Georgia"/>
              <a:buNone/>
            </a:pPr>
            <a:r>
              <a:rPr b="1" i="0" lang="en-US" sz="2400" u="none">
                <a:solidFill>
                  <a:srgbClr val="6C271B"/>
                </a:solidFill>
                <a:latin typeface="Georgia"/>
                <a:ea typeface="Georgia"/>
                <a:cs typeface="Georgia"/>
                <a:sym typeface="Georgia"/>
              </a:rPr>
              <a:t>&lt; Real</a:t>
            </a:r>
          </a:p>
        </p:txBody>
      </p:sp>
      <p:sp>
        <p:nvSpPr>
          <p:cNvPr id="129" name="Shape 129"/>
          <p:cNvSpPr txBox="1"/>
          <p:nvPr/>
        </p:nvSpPr>
        <p:spPr>
          <a:xfrm>
            <a:off x="1520825" y="5999162"/>
            <a:ext cx="2514599" cy="461961"/>
          </a:xfrm>
          <a:prstGeom prst="rect">
            <a:avLst/>
          </a:prstGeom>
          <a:noFill/>
          <a:ln>
            <a:noFill/>
          </a:ln>
        </p:spPr>
        <p:txBody>
          <a:bodyPr anchorCtr="0" anchor="t" bIns="45700" lIns="91425" rIns="91425" wrap="square" tIns="45700">
            <a:noAutofit/>
          </a:bodyPr>
          <a:lstStyle/>
          <a:p>
            <a:pPr indent="0" lvl="0" marL="0" marR="0" rtl="0" algn="r">
              <a:lnSpc>
                <a:spcPct val="100000"/>
              </a:lnSpc>
              <a:spcBef>
                <a:spcPts val="0"/>
              </a:spcBef>
              <a:spcAft>
                <a:spcPts val="0"/>
              </a:spcAft>
              <a:buClr>
                <a:srgbClr val="6C271B"/>
              </a:buClr>
              <a:buSzPct val="25000"/>
              <a:buFont typeface="Georgia"/>
              <a:buNone/>
            </a:pPr>
            <a:r>
              <a:rPr b="1" i="0" lang="en-US" sz="2400" u="none">
                <a:solidFill>
                  <a:srgbClr val="6C271B"/>
                </a:solidFill>
                <a:latin typeface="Georgia"/>
                <a:ea typeface="Georgia"/>
                <a:cs typeface="Georgia"/>
                <a:sym typeface="Georgia"/>
              </a:rPr>
              <a:t> Real Funny&gt;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425450" y="407987"/>
            <a:ext cx="8261349" cy="1039811"/>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6B7D72"/>
              </a:buClr>
              <a:buSzPct val="25000"/>
              <a:buFont typeface="Georgia"/>
              <a:buNone/>
            </a:pPr>
            <a:r>
              <a:rPr b="0" i="0" lang="en-US" sz="3500" u="none" cap="none" strike="noStrike">
                <a:solidFill>
                  <a:srgbClr val="6B7D72"/>
                </a:solidFill>
                <a:latin typeface="Georgia"/>
                <a:ea typeface="Georgia"/>
                <a:cs typeface="Georgia"/>
                <a:sym typeface="Georgia"/>
              </a:rPr>
              <a:t>1. PREAMBLE</a:t>
            </a:r>
          </a:p>
        </p:txBody>
      </p:sp>
      <p:sp>
        <p:nvSpPr>
          <p:cNvPr id="135" name="Shape 135"/>
          <p:cNvSpPr txBox="1"/>
          <p:nvPr>
            <p:ph idx="1" type="body"/>
          </p:nvPr>
        </p:nvSpPr>
        <p:spPr>
          <a:xfrm>
            <a:off x="457200" y="1752600"/>
            <a:ext cx="8229600" cy="4373562"/>
          </a:xfrm>
          <a:prstGeom prst="rect">
            <a:avLst/>
          </a:prstGeom>
          <a:noFill/>
          <a:ln>
            <a:noFill/>
          </a:ln>
        </p:spPr>
        <p:txBody>
          <a:bodyPr anchorCtr="0" anchor="t" bIns="45700" lIns="91425" rIns="91425" wrap="square" tIns="45700">
            <a:noAutofit/>
          </a:bodyPr>
          <a:lstStyle/>
          <a:p>
            <a:pPr indent="-228600" lvl="0" marL="342900" marR="0" rtl="0" algn="l">
              <a:lnSpc>
                <a:spcPct val="100000"/>
              </a:lnSpc>
              <a:spcBef>
                <a:spcPts val="0"/>
              </a:spcBef>
              <a:spcAft>
                <a:spcPts val="0"/>
              </a:spcAft>
              <a:buClr>
                <a:schemeClr val="accent1"/>
              </a:buClr>
              <a:buSzPct val="25000"/>
              <a:buFont typeface="Arial"/>
              <a:buNone/>
            </a:pPr>
            <a:r>
              <a:rPr b="0" i="0" lang="en-US" sz="2400" u="none">
                <a:solidFill>
                  <a:schemeClr val="dk2"/>
                </a:solidFill>
                <a:latin typeface="Georgia"/>
                <a:ea typeface="Georgia"/>
                <a:cs typeface="Georgia"/>
                <a:sym typeface="Georgia"/>
              </a:rPr>
              <a:t>“…We hold these truths to be self-evident, that all men are created equal, that they are endowed by their Creator with certain inalienable rights, that among these are life, liberty and the pursuit of happiness…”</a:t>
            </a:r>
          </a:p>
          <a:p>
            <a:pPr indent="-228600" lvl="0" marL="342900" marR="0" rtl="0" algn="l">
              <a:lnSpc>
                <a:spcPct val="100000"/>
              </a:lnSpc>
              <a:spcBef>
                <a:spcPts val="0"/>
              </a:spcBef>
              <a:spcAft>
                <a:spcPts val="0"/>
              </a:spcAft>
              <a:buClr>
                <a:schemeClr val="accent1"/>
              </a:buClr>
              <a:buSzPct val="25000"/>
              <a:buFont typeface="Arial"/>
              <a:buNone/>
            </a:pPr>
            <a:r>
              <a:t/>
            </a:r>
            <a:endParaRPr>
              <a:latin typeface="Georgia"/>
              <a:ea typeface="Georgia"/>
              <a:cs typeface="Georgia"/>
              <a:sym typeface="Georgia"/>
            </a:endParaRPr>
          </a:p>
          <a:p>
            <a:pPr indent="-228600" lvl="0" marL="457200" marR="0" rtl="0" algn="l">
              <a:lnSpc>
                <a:spcPct val="100000"/>
              </a:lnSpc>
              <a:spcBef>
                <a:spcPts val="0"/>
              </a:spcBef>
              <a:spcAft>
                <a:spcPts val="0"/>
              </a:spcAft>
              <a:buFont typeface="Georgia"/>
            </a:pPr>
            <a:r>
              <a:rPr lang="en-US">
                <a:latin typeface="Georgia"/>
                <a:ea typeface="Georgia"/>
                <a:cs typeface="Georgia"/>
                <a:sym typeface="Georgia"/>
              </a:rPr>
              <a:t>States basic principles of democracy</a:t>
            </a:r>
          </a:p>
          <a:p>
            <a:pPr indent="-228600" lvl="0" marL="457200" marR="0" rtl="0" algn="l">
              <a:lnSpc>
                <a:spcPct val="100000"/>
              </a:lnSpc>
              <a:spcBef>
                <a:spcPts val="0"/>
              </a:spcBef>
              <a:spcAft>
                <a:spcPts val="0"/>
              </a:spcAft>
              <a:buFont typeface="Georgia"/>
            </a:pPr>
            <a:r>
              <a:rPr lang="en-US">
                <a:latin typeface="Georgia"/>
                <a:ea typeface="Georgia"/>
                <a:cs typeface="Georgia"/>
                <a:sym typeface="Georgia"/>
              </a:rPr>
              <a:t>Natural rights given by God</a:t>
            </a:r>
          </a:p>
          <a:p>
            <a:pPr indent="-228600" lvl="0" marL="457200" marR="0" rtl="0" algn="l">
              <a:lnSpc>
                <a:spcPct val="100000"/>
              </a:lnSpc>
              <a:spcBef>
                <a:spcPts val="0"/>
              </a:spcBef>
              <a:spcAft>
                <a:spcPts val="0"/>
              </a:spcAft>
              <a:buFont typeface="Georgia"/>
            </a:pPr>
            <a:r>
              <a:rPr lang="en-US">
                <a:latin typeface="Georgia"/>
                <a:ea typeface="Georgia"/>
                <a:cs typeface="Georgia"/>
                <a:sym typeface="Georgia"/>
              </a:rPr>
              <a:t>“life , liberty, and the pursuit of happiness”</a:t>
            </a:r>
          </a:p>
          <a:p>
            <a:pPr indent="-228600" lvl="0" marL="457200" marR="0" rtl="0" algn="l">
              <a:lnSpc>
                <a:spcPct val="100000"/>
              </a:lnSpc>
              <a:spcBef>
                <a:spcPts val="0"/>
              </a:spcBef>
              <a:spcAft>
                <a:spcPts val="0"/>
              </a:spcAft>
              <a:buFont typeface="Georgia"/>
            </a:pPr>
            <a:r>
              <a:rPr lang="en-US">
                <a:latin typeface="Georgia"/>
                <a:ea typeface="Georgia"/>
                <a:cs typeface="Georgia"/>
                <a:sym typeface="Georgia"/>
              </a:rPr>
              <a:t>People form governments to protect them</a:t>
            </a:r>
          </a:p>
          <a:p>
            <a:pPr indent="0" lvl="0" marL="0" marR="0" rtl="0" algn="l">
              <a:lnSpc>
                <a:spcPct val="100000"/>
              </a:lnSpc>
              <a:spcBef>
                <a:spcPts val="0"/>
              </a:spcBef>
              <a:spcAft>
                <a:spcPts val="0"/>
              </a:spcAft>
              <a:buNone/>
            </a:pPr>
            <a:r>
              <a:t/>
            </a:r>
            <a:endParaRPr>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425450" y="407987"/>
            <a:ext cx="8261349" cy="1039811"/>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6B7D72"/>
              </a:buClr>
              <a:buSzPct val="25000"/>
              <a:buFont typeface="Georgia"/>
              <a:buNone/>
            </a:pPr>
            <a:r>
              <a:rPr b="0" i="0" lang="en-US" sz="3500" u="none" cap="none" strike="noStrike">
                <a:solidFill>
                  <a:srgbClr val="6B7D72"/>
                </a:solidFill>
                <a:latin typeface="Georgia"/>
                <a:ea typeface="Georgia"/>
                <a:cs typeface="Georgia"/>
                <a:sym typeface="Georgia"/>
              </a:rPr>
              <a:t>2. POLITICAL PRINCIPLES</a:t>
            </a:r>
          </a:p>
        </p:txBody>
      </p:sp>
      <p:sp>
        <p:nvSpPr>
          <p:cNvPr id="141" name="Shape 141"/>
          <p:cNvSpPr txBox="1"/>
          <p:nvPr>
            <p:ph idx="1" type="body"/>
          </p:nvPr>
        </p:nvSpPr>
        <p:spPr>
          <a:xfrm>
            <a:off x="685800" y="1981200"/>
            <a:ext cx="7772400" cy="4419599"/>
          </a:xfrm>
          <a:prstGeom prst="rect">
            <a:avLst/>
          </a:prstGeom>
          <a:noFill/>
          <a:ln>
            <a:noFill/>
          </a:ln>
        </p:spPr>
        <p:txBody>
          <a:bodyPr anchorCtr="0" anchor="t" bIns="45700" lIns="91425" rIns="91425" wrap="square" tIns="45700">
            <a:noAutofit/>
          </a:bodyPr>
          <a:lstStyle/>
          <a:p>
            <a:pPr indent="-228600" lvl="0" marL="342900" marR="0" rtl="0" algn="l">
              <a:lnSpc>
                <a:spcPct val="90000"/>
              </a:lnSpc>
              <a:spcBef>
                <a:spcPts val="0"/>
              </a:spcBef>
              <a:spcAft>
                <a:spcPts val="0"/>
              </a:spcAft>
              <a:buClr>
                <a:schemeClr val="accent1"/>
              </a:buClr>
              <a:buSzPct val="25000"/>
              <a:buFont typeface="Arial"/>
              <a:buNone/>
            </a:pPr>
            <a:r>
              <a:rPr b="0" i="0" lang="en-US" sz="2800" u="none">
                <a:solidFill>
                  <a:schemeClr val="dk2"/>
                </a:solidFill>
                <a:latin typeface="Georgia"/>
                <a:ea typeface="Georgia"/>
                <a:cs typeface="Georgia"/>
                <a:sym typeface="Georgia"/>
              </a:rPr>
              <a:t>“…That to secure these rights, governments are instituted among men, deriving their just powers from the consent of the governed. That whenever any form of government becomes destructive of these ends, it is the right of the people to alter or abolish it, and to institute new government, laying its foundation on such principles and organizing its powers in such form, as to them shall seem most likely to effect their safety and happiness…”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425450" y="407987"/>
            <a:ext cx="8261349" cy="1039811"/>
          </a:xfrm>
          <a:prstGeom prst="rect">
            <a:avLst/>
          </a:prstGeom>
          <a:noFill/>
          <a:ln>
            <a:noFill/>
          </a:ln>
        </p:spPr>
        <p:txBody>
          <a:bodyPr anchorCtr="0" anchor="ctr" bIns="45700" lIns="91425" rIns="91425" wrap="square" tIns="45700">
            <a:noAutofit/>
          </a:bodyPr>
          <a:lstStyle/>
          <a:p>
            <a:pPr indent="0" lvl="0" marL="0" marR="0" rtl="0" algn="ctr">
              <a:lnSpc>
                <a:spcPct val="100000"/>
              </a:lnSpc>
              <a:spcBef>
                <a:spcPts val="0"/>
              </a:spcBef>
              <a:spcAft>
                <a:spcPts val="0"/>
              </a:spcAft>
              <a:buClr>
                <a:srgbClr val="6B7D72"/>
              </a:buClr>
              <a:buSzPct val="25000"/>
              <a:buFont typeface="Georgia"/>
              <a:buNone/>
            </a:pPr>
            <a:r>
              <a:rPr b="0" i="0" lang="en-US" sz="3500" u="none" cap="none" strike="noStrike">
                <a:solidFill>
                  <a:srgbClr val="6B7D72"/>
                </a:solidFill>
                <a:latin typeface="Georgia"/>
                <a:ea typeface="Georgia"/>
                <a:cs typeface="Georgia"/>
                <a:sym typeface="Georgia"/>
              </a:rPr>
              <a:t>3. ANGER WITH THE KING</a:t>
            </a:r>
          </a:p>
        </p:txBody>
      </p:sp>
      <p:sp>
        <p:nvSpPr>
          <p:cNvPr id="148" name="Shape 148"/>
          <p:cNvSpPr txBox="1"/>
          <p:nvPr>
            <p:ph idx="1" type="body"/>
          </p:nvPr>
        </p:nvSpPr>
        <p:spPr>
          <a:xfrm>
            <a:off x="457200" y="1752600"/>
            <a:ext cx="8229600" cy="4373562"/>
          </a:xfrm>
          <a:prstGeom prst="rect">
            <a:avLst/>
          </a:prstGeom>
          <a:noFill/>
          <a:ln>
            <a:noFill/>
          </a:ln>
        </p:spPr>
        <p:txBody>
          <a:bodyPr anchorCtr="0" anchor="t" bIns="45700" lIns="91425" rIns="91425" wrap="square" tIns="45700">
            <a:noAutofit/>
          </a:bodyPr>
          <a:lstStyle/>
          <a:p>
            <a:pPr indent="-228600" lvl="0" marL="342900" marR="0" rtl="0" algn="l">
              <a:lnSpc>
                <a:spcPct val="100000"/>
              </a:lnSpc>
              <a:spcBef>
                <a:spcPts val="0"/>
              </a:spcBef>
              <a:spcAft>
                <a:spcPts val="0"/>
              </a:spcAft>
              <a:buClr>
                <a:schemeClr val="accent1"/>
              </a:buClr>
              <a:buSzPct val="25000"/>
              <a:buFont typeface="Arial"/>
              <a:buNone/>
            </a:pPr>
            <a:r>
              <a:rPr b="0" i="0" lang="en-US" sz="2400" u="none">
                <a:solidFill>
                  <a:schemeClr val="dk2"/>
                </a:solidFill>
                <a:latin typeface="Georgia"/>
                <a:ea typeface="Georgia"/>
                <a:cs typeface="Georgia"/>
                <a:sym typeface="Georgia"/>
              </a:rPr>
              <a:t>“…For cutting off our Trade with all parts of the world…</a:t>
            </a:r>
          </a:p>
          <a:p>
            <a:pPr indent="-228600" lvl="0" marL="342900" marR="0" rtl="0" algn="l">
              <a:lnSpc>
                <a:spcPct val="100000"/>
              </a:lnSpc>
              <a:spcBef>
                <a:spcPts val="480"/>
              </a:spcBef>
              <a:spcAft>
                <a:spcPts val="0"/>
              </a:spcAft>
              <a:buClr>
                <a:schemeClr val="accent1"/>
              </a:buClr>
              <a:buSzPct val="25000"/>
              <a:buFont typeface="Arial"/>
              <a:buNone/>
            </a:pPr>
            <a:r>
              <a:rPr b="0" i="0" lang="en-US" sz="2400" u="none">
                <a:solidFill>
                  <a:schemeClr val="dk2"/>
                </a:solidFill>
                <a:latin typeface="Georgia"/>
                <a:ea typeface="Georgia"/>
                <a:cs typeface="Georgia"/>
                <a:sym typeface="Georgia"/>
              </a:rPr>
              <a:t>For imposing Taxes on us without our Consent…</a:t>
            </a:r>
          </a:p>
          <a:p>
            <a:pPr indent="-228600" lvl="0" marL="342900" marR="0" rtl="0" algn="l">
              <a:lnSpc>
                <a:spcPct val="100000"/>
              </a:lnSpc>
              <a:spcBef>
                <a:spcPts val="480"/>
              </a:spcBef>
              <a:spcAft>
                <a:spcPts val="0"/>
              </a:spcAft>
              <a:buClr>
                <a:schemeClr val="accent1"/>
              </a:buClr>
              <a:buSzPct val="25000"/>
              <a:buFont typeface="Arial"/>
              <a:buNone/>
            </a:pPr>
            <a:r>
              <a:rPr b="0" i="0" lang="en-US" sz="2400" u="none">
                <a:solidFill>
                  <a:schemeClr val="dk2"/>
                </a:solidFill>
                <a:latin typeface="Georgia"/>
                <a:ea typeface="Georgia"/>
                <a:cs typeface="Georgia"/>
                <a:sym typeface="Georgia"/>
              </a:rPr>
              <a:t>For depriving us in many cases, of the benefits of Trial by Jury…”</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pothecary">
  <a:themeElements>
    <a:clrScheme name="Apothecary">
      <a:dk1>
        <a:srgbClr val="000000"/>
      </a:dk1>
      <a:lt1>
        <a:srgbClr val="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_Apothecary">
  <a:themeElements>
    <a:clrScheme name="Apothecary">
      <a:dk1>
        <a:srgbClr val="000000"/>
      </a:dk1>
      <a:lt1>
        <a:srgbClr val="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3_Apothecary">
  <a:themeElements>
    <a:clrScheme name="Apothecary">
      <a:dk1>
        <a:srgbClr val="000000"/>
      </a:dk1>
      <a:lt1>
        <a:srgbClr val="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