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embeddedFontLst>
    <p:embeddedFont>
      <p:font typeface="Anton"/>
      <p:regular r:id="rId17"/>
    </p:embeddedFont>
    <p:embeddedFont>
      <p:font typeface="Teko"/>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21D9CE1D-FF27-4CB7-AC6D-C6B006DE8308}">
  <a:tblStyle styleId="{21D9CE1D-FF27-4CB7-AC6D-C6B006DE8308}" styleName="Table_0">
    <a:wholeTbl>
      <a:tcTxStyle b="off" i="off">
        <a:font>
          <a:latin typeface="Calibri"/>
          <a:ea typeface="Calibri"/>
          <a:cs typeface="Calibri"/>
        </a:font>
        <a:schemeClr val="dk1"/>
      </a:tcTxStyle>
      <a:tcStyle>
        <a:tcBdr>
          <a:left>
            <a:ln cap="flat" cmpd="sng" w="9525">
              <a:solidFill>
                <a:srgbClr val="000000">
                  <a:alpha val="0"/>
                </a:srgbClr>
              </a:solidFill>
              <a:prstDash val="solid"/>
              <a:round/>
              <a:headEnd len="med" w="med" type="none"/>
              <a:tailEnd len="med" w="med" type="none"/>
            </a:ln>
          </a:left>
          <a:right>
            <a:ln cap="flat" cmpd="sng" w="9525">
              <a:solidFill>
                <a:srgbClr val="000000">
                  <a:alpha val="0"/>
                </a:srgbClr>
              </a:solidFill>
              <a:prstDash val="solid"/>
              <a:round/>
              <a:headEnd len="med" w="med" type="none"/>
              <a:tailEnd len="med" w="med" type="none"/>
            </a:ln>
          </a:right>
          <a:top>
            <a:ln cap="flat" cmpd="sng" w="9525">
              <a:solidFill>
                <a:srgbClr val="000000">
                  <a:alpha val="0"/>
                </a:srgbClr>
              </a:solidFill>
              <a:prstDash val="solid"/>
              <a:round/>
              <a:headEnd len="med" w="med" type="none"/>
              <a:tailEnd len="med" w="med" type="none"/>
            </a:ln>
          </a:top>
          <a:bottom>
            <a:ln cap="flat" cmpd="sng" w="9525">
              <a:solidFill>
                <a:srgbClr val="000000">
                  <a:alpha val="0"/>
                </a:srgbClr>
              </a:solidFill>
              <a:prstDash val="solid"/>
              <a:round/>
              <a:headEnd len="med" w="med" type="none"/>
              <a:tailEnd len="med" w="med" type="none"/>
            </a:ln>
          </a:bottom>
          <a:insideH>
            <a:ln cap="flat" cmpd="sng" w="9525">
              <a:solidFill>
                <a:srgbClr val="000000">
                  <a:alpha val="0"/>
                </a:srgbClr>
              </a:solidFill>
              <a:prstDash val="solid"/>
              <a:round/>
              <a:headEnd len="med" w="med" type="none"/>
              <a:tailEnd len="med" w="med" type="none"/>
            </a:ln>
          </a:insideH>
          <a:insideV>
            <a:ln cap="flat" cmpd="sng" w="9525">
              <a:solidFill>
                <a:srgbClr val="000000">
                  <a:alpha val="0"/>
                </a:srgbClr>
              </a:solidFill>
              <a:prstDash val="solid"/>
              <a:round/>
              <a:headEnd len="med" w="med" type="none"/>
              <a:tailEnd len="med" w="med" type="none"/>
            </a:ln>
          </a:insideV>
        </a:tcBdr>
        <a:fill>
          <a:solidFill>
            <a:srgbClr val="F4F1ED"/>
          </a:solidFill>
        </a:fill>
      </a:tcStyle>
    </a:wholeTbl>
    <a:band1H>
      <a:tcTxStyle/>
      <a:tcStyle>
        <a:fill>
          <a:solidFill>
            <a:srgbClr val="E9E2DA"/>
          </a:solidFill>
        </a:fill>
      </a:tcStyle>
    </a:band1H>
    <a:band2H>
      <a:tcTxStyle/>
    </a:band2H>
    <a:band1V>
      <a:tcTxStyle/>
      <a:tcStyle>
        <a:fill>
          <a:solidFill>
            <a:srgbClr val="E9E2DA"/>
          </a:solidFill>
        </a:fill>
      </a:tcStyle>
    </a:band1V>
    <a:band2V>
      <a:tcTxStyle/>
    </a:band2V>
    <a:lastCol>
      <a:tcTxStyle b="on" i="off"/>
    </a:lastCol>
    <a:firstCol>
      <a:tcTxStyle b="on" i="off"/>
    </a:firstCol>
    <a:lastRow>
      <a:tcTxStyle b="on" i="off"/>
      <a:tcStyle>
        <a:tcBdr>
          <a:top>
            <a:ln cap="flat" cmpd="sng" w="50800">
              <a:solidFill>
                <a:schemeClr val="dk1"/>
              </a:solidFill>
              <a:prstDash val="solid"/>
              <a:round/>
              <a:headEnd len="med" w="med" type="none"/>
              <a:tailEnd len="med" w="med" type="none"/>
            </a:ln>
          </a:top>
        </a:tcBdr>
        <a:fill>
          <a:solidFill>
            <a:srgbClr val="F4F1ED"/>
          </a:solidFill>
        </a:fill>
      </a:tcStyle>
    </a:lastRow>
    <a:seCell>
      <a:tcTxStyle/>
    </a:seCell>
    <a:swCell>
      <a:tcTxStyle/>
    </a:swCell>
    <a:firstRow>
      <a:tcTxStyle b="on" i="off">
        <a:font>
          <a:latin typeface="Calibri"/>
          <a:ea typeface="Calibri"/>
          <a:cs typeface="Calibri"/>
        </a:font>
        <a:schemeClr val="lt1"/>
      </a:tcTxStyle>
      <a:tcStyle>
        <a:fill>
          <a:solidFill>
            <a:schemeClr val="accent6"/>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nton-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Teko-bold.fntdata"/><Relationship Id="rId6" Type="http://schemas.openxmlformats.org/officeDocument/2006/relationships/slide" Target="slides/slide1.xml"/><Relationship Id="rId18" Type="http://schemas.openxmlformats.org/officeDocument/2006/relationships/font" Target="fonts/Tek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84" name="Shape 8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53" name="Shape 15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59" name="Shape 15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92" name="Shape 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9" name="Shape 12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37" name="Shape 13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45" name="Shape 14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3" name="Shape 13"/>
        <p:cNvGrpSpPr/>
        <p:nvPr/>
      </p:nvGrpSpPr>
      <p:grpSpPr>
        <a:xfrm>
          <a:off x="0" y="0"/>
          <a:ext cx="0" cy="0"/>
          <a:chOff x="0" y="0"/>
          <a:chExt cx="0" cy="0"/>
        </a:xfrm>
      </p:grpSpPr>
      <p:sp>
        <p:nvSpPr>
          <p:cNvPr id="14" name="Shape 14"/>
          <p:cNvSpPr txBox="1"/>
          <p:nvPr>
            <p:ph type="ctrTitle"/>
          </p:nvPr>
        </p:nvSpPr>
        <p:spPr>
          <a:xfrm>
            <a:off x="685800" y="1905000"/>
            <a:ext cx="7543800" cy="2593975"/>
          </a:xfrm>
          <a:prstGeom prst="rect">
            <a:avLst/>
          </a:prstGeom>
          <a:noFill/>
          <a:ln>
            <a:noFill/>
          </a:ln>
        </p:spPr>
        <p:txBody>
          <a:bodyPr anchorCtr="0" anchor="b" bIns="91425" lIns="91425" rIns="91425" wrap="square" tIns="91425"/>
          <a:lstStyle>
            <a:lvl1pPr indent="0" lvl="0" marL="0" marR="0" rtl="0" algn="l">
              <a:spcBef>
                <a:spcPts val="0"/>
              </a:spcBef>
              <a:buClr>
                <a:schemeClr val="dk2"/>
              </a:buClr>
              <a:buFont typeface="Cambria"/>
              <a:buNone/>
              <a:defRPr b="0" i="0" sz="6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5" name="Shape 15"/>
          <p:cNvSpPr txBox="1"/>
          <p:nvPr>
            <p:ph idx="1" type="subTitle"/>
          </p:nvPr>
        </p:nvSpPr>
        <p:spPr>
          <a:xfrm>
            <a:off x="685800" y="4572000"/>
            <a:ext cx="6461760" cy="1066800"/>
          </a:xfrm>
          <a:prstGeom prst="rect">
            <a:avLst/>
          </a:prstGeom>
          <a:noFill/>
          <a:ln>
            <a:noFill/>
          </a:ln>
        </p:spPr>
        <p:txBody>
          <a:bodyPr anchorCtr="0" anchor="t" bIns="91425" lIns="91425" rIns="91425" wrap="square" tIns="91425"/>
          <a:lstStyle>
            <a:lvl1pPr indent="0" lvl="0" marL="0" marR="0" rtl="0" algn="l">
              <a:spcBef>
                <a:spcPts val="400"/>
              </a:spcBef>
              <a:buClr>
                <a:schemeClr val="accent1"/>
              </a:buClr>
              <a:buFont typeface="Arial"/>
              <a:buNone/>
              <a:defRPr b="0" i="0" sz="2000" u="none" cap="none" strike="noStrike">
                <a:solidFill>
                  <a:srgbClr val="888888"/>
                </a:solidFill>
                <a:latin typeface="Calibri"/>
                <a:ea typeface="Calibri"/>
                <a:cs typeface="Calibri"/>
                <a:sym typeface="Calibri"/>
              </a:defRPr>
            </a:lvl1pPr>
            <a:lvl2pPr indent="0" lvl="1" marL="457200" marR="0" rtl="0" algn="ctr">
              <a:spcBef>
                <a:spcPts val="400"/>
              </a:spcBef>
              <a:buClr>
                <a:schemeClr val="accent2"/>
              </a:buClr>
              <a:buFont typeface="Arial"/>
              <a:buNone/>
              <a:defRPr b="0" i="0" sz="2000" u="none" cap="none" strike="noStrike">
                <a:solidFill>
                  <a:srgbClr val="888888"/>
                </a:solidFill>
                <a:latin typeface="Calibri"/>
                <a:ea typeface="Calibri"/>
                <a:cs typeface="Calibri"/>
                <a:sym typeface="Calibri"/>
              </a:defRPr>
            </a:lvl2pPr>
            <a:lvl3pPr indent="0" lvl="2" marL="914400" marR="0" rtl="0" algn="ctr">
              <a:spcBef>
                <a:spcPts val="360"/>
              </a:spcBef>
              <a:buClr>
                <a:schemeClr val="accent3"/>
              </a:buClr>
              <a:buFont typeface="Arial"/>
              <a:buNone/>
              <a:defRPr b="0" i="0" sz="1800" u="none" cap="none" strike="noStrike">
                <a:solidFill>
                  <a:srgbClr val="888888"/>
                </a:solidFill>
                <a:latin typeface="Calibri"/>
                <a:ea typeface="Calibri"/>
                <a:cs typeface="Calibri"/>
                <a:sym typeface="Calibri"/>
              </a:defRPr>
            </a:lvl3pPr>
            <a:lvl4pPr indent="0" lvl="3" marL="1371600" marR="0" rtl="0" algn="ctr">
              <a:spcBef>
                <a:spcPts val="320"/>
              </a:spcBef>
              <a:buClr>
                <a:schemeClr val="accent4"/>
              </a:buClr>
              <a:buFont typeface="Arial"/>
              <a:buNone/>
              <a:defRPr b="0" i="0" sz="1600" u="none" cap="none" strike="noStrike">
                <a:solidFill>
                  <a:srgbClr val="888888"/>
                </a:solidFill>
                <a:latin typeface="Calibri"/>
                <a:ea typeface="Calibri"/>
                <a:cs typeface="Calibri"/>
                <a:sym typeface="Calibri"/>
              </a:defRPr>
            </a:lvl4pPr>
            <a:lvl5pPr indent="0" lvl="4" marL="1828800" marR="0" rtl="0" algn="ctr">
              <a:spcBef>
                <a:spcPts val="280"/>
              </a:spcBef>
              <a:buClr>
                <a:schemeClr val="accent5"/>
              </a:buClr>
              <a:buFont typeface="Arial"/>
              <a:buNone/>
              <a:defRPr b="0" i="0" sz="1400" u="none" cap="none" strike="noStrike">
                <a:solidFill>
                  <a:srgbClr val="888888"/>
                </a:solidFill>
                <a:latin typeface="Calibri"/>
                <a:ea typeface="Calibri"/>
                <a:cs typeface="Calibri"/>
                <a:sym typeface="Calibri"/>
              </a:defRPr>
            </a:lvl5pPr>
            <a:lvl6pPr indent="0" lvl="5" marL="2286000" marR="0" rtl="0" algn="ctr">
              <a:spcBef>
                <a:spcPts val="280"/>
              </a:spcBef>
              <a:buClr>
                <a:schemeClr val="accent1"/>
              </a:buClr>
              <a:buFont typeface="Arial"/>
              <a:buNone/>
              <a:defRPr b="0" i="0" sz="1400" u="none" cap="none" strike="noStrike">
                <a:solidFill>
                  <a:srgbClr val="888888"/>
                </a:solidFill>
                <a:latin typeface="Calibri"/>
                <a:ea typeface="Calibri"/>
                <a:cs typeface="Calibri"/>
                <a:sym typeface="Calibri"/>
              </a:defRPr>
            </a:lvl6pPr>
            <a:lvl7pPr indent="0" lvl="6" marL="2743200" marR="0" rtl="0" algn="ctr">
              <a:spcBef>
                <a:spcPts val="280"/>
              </a:spcBef>
              <a:buClr>
                <a:schemeClr val="accent2"/>
              </a:buClr>
              <a:buFont typeface="Arial"/>
              <a:buNone/>
              <a:defRPr b="0" i="0" sz="1400" u="none" cap="none" strike="noStrike">
                <a:solidFill>
                  <a:srgbClr val="888888"/>
                </a:solidFill>
                <a:latin typeface="Calibri"/>
                <a:ea typeface="Calibri"/>
                <a:cs typeface="Calibri"/>
                <a:sym typeface="Calibri"/>
              </a:defRPr>
            </a:lvl7pPr>
            <a:lvl8pPr indent="0" lvl="7" marL="3200400" marR="0" rtl="0" algn="ctr">
              <a:spcBef>
                <a:spcPts val="280"/>
              </a:spcBef>
              <a:buClr>
                <a:schemeClr val="accent3"/>
              </a:buClr>
              <a:buFont typeface="Arial"/>
              <a:buNone/>
              <a:defRPr b="0" i="0" sz="1400" u="none" cap="none" strike="noStrike">
                <a:solidFill>
                  <a:srgbClr val="888888"/>
                </a:solidFill>
                <a:latin typeface="Calibri"/>
                <a:ea typeface="Calibri"/>
                <a:cs typeface="Calibri"/>
                <a:sym typeface="Calibri"/>
              </a:defRPr>
            </a:lvl8pPr>
            <a:lvl9pPr indent="0" lvl="8" marL="3657600" marR="0" rtl="0" algn="ctr">
              <a:spcBef>
                <a:spcPts val="280"/>
              </a:spcBef>
              <a:buClr>
                <a:schemeClr val="accent4"/>
              </a:buClr>
              <a:buFont typeface="Arial"/>
              <a:buNone/>
              <a:defRPr b="0" i="0" sz="1400" u="none" cap="none" strike="noStrike">
                <a:solidFill>
                  <a:srgbClr val="888888"/>
                </a:solidFill>
                <a:latin typeface="Calibri"/>
                <a:ea typeface="Calibri"/>
                <a:cs typeface="Calibri"/>
                <a:sym typeface="Calibri"/>
              </a:defRPr>
            </a:lvl9pPr>
          </a:lstStyle>
          <a:p/>
        </p:txBody>
      </p:sp>
      <p:sp>
        <p:nvSpPr>
          <p:cNvPr id="16" name="Shape 16"/>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7" name="Shape 17"/>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8" name="Shape 18"/>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70" name="Shape 70"/>
        <p:cNvGrpSpPr/>
        <p:nvPr/>
      </p:nvGrpSpPr>
      <p:grpSpPr>
        <a:xfrm>
          <a:off x="0" y="0"/>
          <a:ext cx="0" cy="0"/>
          <a:chOff x="0" y="0"/>
          <a:chExt cx="0" cy="0"/>
        </a:xfrm>
      </p:grpSpPr>
      <p:sp>
        <p:nvSpPr>
          <p:cNvPr id="71" name="Shape 71"/>
          <p:cNvSpPr txBox="1"/>
          <p:nvPr>
            <p:ph type="title"/>
          </p:nvPr>
        </p:nvSpPr>
        <p:spPr>
          <a:xfrm>
            <a:off x="457200" y="274638"/>
            <a:ext cx="7620000" cy="1143000"/>
          </a:xfrm>
          <a:prstGeom prst="rect">
            <a:avLst/>
          </a:prstGeom>
          <a:noFill/>
          <a:ln>
            <a:noFill/>
          </a:ln>
        </p:spPr>
        <p:txBody>
          <a:bodyPr anchorCtr="0" anchor="ctr" bIns="91425" lIns="91425" rIns="91425" wrap="square"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2" name="Shape 72"/>
          <p:cNvSpPr txBox="1"/>
          <p:nvPr>
            <p:ph idx="1" type="body"/>
          </p:nvPr>
        </p:nvSpPr>
        <p:spPr>
          <a:xfrm rot="5400000">
            <a:off x="1866900" y="190500"/>
            <a:ext cx="4800600" cy="7620000"/>
          </a:xfrm>
          <a:prstGeom prst="rect">
            <a:avLst/>
          </a:prstGeom>
          <a:noFill/>
          <a:ln>
            <a:noFill/>
          </a:ln>
        </p:spPr>
        <p:txBody>
          <a:bodyPr anchorCtr="0" anchor="t" bIns="91425" lIns="91425" rIns="91425" wrap="square"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73" name="Shape 73"/>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5" name="Shape 75"/>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6" name="Shape 76"/>
        <p:cNvGrpSpPr/>
        <p:nvPr/>
      </p:nvGrpSpPr>
      <p:grpSpPr>
        <a:xfrm>
          <a:off x="0" y="0"/>
          <a:ext cx="0" cy="0"/>
          <a:chOff x="0" y="0"/>
          <a:chExt cx="0" cy="0"/>
        </a:xfrm>
      </p:grpSpPr>
      <p:sp>
        <p:nvSpPr>
          <p:cNvPr id="77" name="Shape 77"/>
          <p:cNvSpPr txBox="1"/>
          <p:nvPr>
            <p:ph type="title"/>
          </p:nvPr>
        </p:nvSpPr>
        <p:spPr>
          <a:xfrm rot="5400000">
            <a:off x="4579937" y="2324100"/>
            <a:ext cx="5851525" cy="1752600"/>
          </a:xfrm>
          <a:prstGeom prst="rect">
            <a:avLst/>
          </a:prstGeom>
          <a:noFill/>
          <a:ln>
            <a:noFill/>
          </a:ln>
        </p:spPr>
        <p:txBody>
          <a:bodyPr anchorCtr="0" anchor="b" bIns="91425" lIns="91425" rIns="91425" wrap="square"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8" name="Shape 78"/>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79" name="Shape 79"/>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1" name="Shape 81"/>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19" name="Shape 19"/>
        <p:cNvGrpSpPr/>
        <p:nvPr/>
      </p:nvGrpSpPr>
      <p:grpSpPr>
        <a:xfrm>
          <a:off x="0" y="0"/>
          <a:ext cx="0" cy="0"/>
          <a:chOff x="0" y="0"/>
          <a:chExt cx="0" cy="0"/>
        </a:xfrm>
      </p:grpSpPr>
      <p:sp>
        <p:nvSpPr>
          <p:cNvPr id="20" name="Shape 20"/>
          <p:cNvSpPr txBox="1"/>
          <p:nvPr>
            <p:ph type="title"/>
          </p:nvPr>
        </p:nvSpPr>
        <p:spPr>
          <a:xfrm>
            <a:off x="457200" y="274638"/>
            <a:ext cx="7620000" cy="1143000"/>
          </a:xfrm>
          <a:prstGeom prst="rect">
            <a:avLst/>
          </a:prstGeom>
          <a:noFill/>
          <a:ln>
            <a:noFill/>
          </a:ln>
        </p:spPr>
        <p:txBody>
          <a:bodyPr anchorCtr="0" anchor="ctr" bIns="91425" lIns="91425" rIns="91425" wrap="square"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1" name="Shape 21"/>
          <p:cNvSpPr txBox="1"/>
          <p:nvPr>
            <p:ph idx="1" type="body"/>
          </p:nvPr>
        </p:nvSpPr>
        <p:spPr>
          <a:xfrm>
            <a:off x="457200" y="1535113"/>
            <a:ext cx="3657600" cy="639762"/>
          </a:xfrm>
          <a:prstGeom prst="rect">
            <a:avLst/>
          </a:prstGeom>
          <a:noFill/>
          <a:ln>
            <a:noFill/>
          </a:ln>
        </p:spPr>
        <p:txBody>
          <a:bodyPr anchorCtr="0" anchor="b" bIns="91425" lIns="91425" rIns="91425" wrap="square" tIns="91425"/>
          <a:lstStyle>
            <a:lvl1pPr indent="0" lvl="0" marL="0" marR="0" rtl="0" algn="ctr">
              <a:spcBef>
                <a:spcPts val="400"/>
              </a:spcBef>
              <a:buClr>
                <a:schemeClr val="accent1"/>
              </a:buClr>
              <a:buFont typeface="Arial"/>
              <a:buNone/>
              <a:defRPr b="1" i="0" sz="2000" u="none" cap="none" strike="noStrike">
                <a:solidFill>
                  <a:schemeClr val="dk2"/>
                </a:solidFill>
                <a:latin typeface="Calibri"/>
                <a:ea typeface="Calibri"/>
                <a:cs typeface="Calibri"/>
                <a:sym typeface="Calibri"/>
              </a:defRPr>
            </a:lvl1pPr>
            <a:lvl2pPr indent="0" lvl="1" marL="457200" marR="0" rtl="0" algn="l">
              <a:spcBef>
                <a:spcPts val="400"/>
              </a:spcBef>
              <a:buClr>
                <a:schemeClr val="accent2"/>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accent3"/>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accent4"/>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accent5"/>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accent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accent2"/>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accent3"/>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accent4"/>
              </a:buClr>
              <a:buFont typeface="Arial"/>
              <a:buNone/>
              <a:defRPr b="1" i="0" sz="1600" u="none" cap="none" strike="noStrike">
                <a:solidFill>
                  <a:schemeClr val="dk1"/>
                </a:solidFill>
                <a:latin typeface="Calibri"/>
                <a:ea typeface="Calibri"/>
                <a:cs typeface="Calibri"/>
                <a:sym typeface="Calibri"/>
              </a:defRPr>
            </a:lvl9pPr>
          </a:lstStyle>
          <a:p/>
        </p:txBody>
      </p:sp>
      <p:sp>
        <p:nvSpPr>
          <p:cNvPr id="22" name="Shape 22"/>
          <p:cNvSpPr txBox="1"/>
          <p:nvPr>
            <p:ph idx="2" type="body"/>
          </p:nvPr>
        </p:nvSpPr>
        <p:spPr>
          <a:xfrm>
            <a:off x="457200" y="2174875"/>
            <a:ext cx="3657600" cy="3951288"/>
          </a:xfrm>
          <a:prstGeom prst="rect">
            <a:avLst/>
          </a:prstGeom>
          <a:noFill/>
          <a:ln>
            <a:noFill/>
          </a:ln>
        </p:spPr>
        <p:txBody>
          <a:bodyPr anchorCtr="0" anchor="t" bIns="91425" lIns="91425" rIns="91425" wrap="square" tIns="91425"/>
          <a:lstStyle>
            <a:lvl1pPr indent="-76200" lvl="0" marL="342900" marR="0" rtl="0" algn="l">
              <a:spcBef>
                <a:spcPts val="480"/>
              </a:spcBef>
              <a:buClr>
                <a:schemeClr val="accent1"/>
              </a:buClr>
              <a:buSzPct val="100000"/>
              <a:buFont typeface="Arial"/>
              <a:buChar char="•"/>
              <a:defRPr b="0" i="0" sz="24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32080" lvl="4" marL="1554480" marR="0" rtl="0" algn="l">
              <a:spcBef>
                <a:spcPts val="320"/>
              </a:spcBef>
              <a:buClr>
                <a:schemeClr val="accent5"/>
              </a:buClr>
              <a:buSzPct val="100000"/>
              <a:buFont typeface="Arial"/>
              <a:buChar char="•"/>
              <a:defRPr b="0" i="0" sz="1600" u="none" cap="none" strike="noStrike">
                <a:solidFill>
                  <a:schemeClr val="dk1"/>
                </a:solidFill>
                <a:latin typeface="Calibri"/>
                <a:ea typeface="Calibri"/>
                <a:cs typeface="Calibri"/>
                <a:sym typeface="Calibri"/>
              </a:defRPr>
            </a:lvl5pPr>
            <a:lvl6pPr indent="-86360" lvl="5" marL="1737360" marR="0" rtl="0" algn="l">
              <a:spcBef>
                <a:spcPts val="320"/>
              </a:spcBef>
              <a:buClr>
                <a:schemeClr val="accent1"/>
              </a:buClr>
              <a:buSzPct val="100000"/>
              <a:buFont typeface="Arial"/>
              <a:buChar char="•"/>
              <a:defRPr b="0" i="0" sz="1600" u="none" cap="none" strike="noStrike">
                <a:solidFill>
                  <a:schemeClr val="dk1"/>
                </a:solidFill>
                <a:latin typeface="Calibri"/>
                <a:ea typeface="Calibri"/>
                <a:cs typeface="Calibri"/>
                <a:sym typeface="Calibri"/>
              </a:defRPr>
            </a:lvl6pPr>
            <a:lvl7pPr indent="-91439" lvl="6" marL="1920240" marR="0" rtl="0" algn="l">
              <a:spcBef>
                <a:spcPts val="320"/>
              </a:spcBef>
              <a:buClr>
                <a:schemeClr val="accent2"/>
              </a:buClr>
              <a:buSzPct val="100000"/>
              <a:buFont typeface="Arial"/>
              <a:buChar char="•"/>
              <a:defRPr b="0" i="0" sz="1600" u="none" cap="none" strike="noStrike">
                <a:solidFill>
                  <a:schemeClr val="dk1"/>
                </a:solidFill>
                <a:latin typeface="Calibri"/>
                <a:ea typeface="Calibri"/>
                <a:cs typeface="Calibri"/>
                <a:sym typeface="Calibri"/>
              </a:defRPr>
            </a:lvl7pPr>
            <a:lvl8pPr indent="-83820" lvl="7" marL="2103120" marR="0" rtl="0" algn="l">
              <a:spcBef>
                <a:spcPts val="320"/>
              </a:spcBef>
              <a:buClr>
                <a:schemeClr val="accent3"/>
              </a:buClr>
              <a:buSzPct val="100000"/>
              <a:buFont typeface="Arial"/>
              <a:buChar char="•"/>
              <a:defRPr b="0" i="0" sz="1600" u="none" cap="none" strike="noStrike">
                <a:solidFill>
                  <a:schemeClr val="dk1"/>
                </a:solidFill>
                <a:latin typeface="Calibri"/>
                <a:ea typeface="Calibri"/>
                <a:cs typeface="Calibri"/>
                <a:sym typeface="Calibri"/>
              </a:defRPr>
            </a:lvl8pPr>
            <a:lvl9pPr indent="-88900" lvl="8" marL="228600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23" name="Shape 23"/>
          <p:cNvSpPr txBox="1"/>
          <p:nvPr>
            <p:ph idx="3" type="body"/>
          </p:nvPr>
        </p:nvSpPr>
        <p:spPr>
          <a:xfrm>
            <a:off x="4419600" y="1535113"/>
            <a:ext cx="3657600" cy="639762"/>
          </a:xfrm>
          <a:prstGeom prst="rect">
            <a:avLst/>
          </a:prstGeom>
          <a:noFill/>
          <a:ln>
            <a:noFill/>
          </a:ln>
        </p:spPr>
        <p:txBody>
          <a:bodyPr anchorCtr="0" anchor="b" bIns="91425" lIns="91425" rIns="91425" wrap="square" tIns="91425"/>
          <a:lstStyle>
            <a:lvl1pPr indent="0" lvl="0" marL="0" marR="0" rtl="0" algn="ctr">
              <a:spcBef>
                <a:spcPts val="400"/>
              </a:spcBef>
              <a:buClr>
                <a:schemeClr val="accent1"/>
              </a:buClr>
              <a:buFont typeface="Arial"/>
              <a:buNone/>
              <a:defRPr b="1" i="0" sz="2000" u="none" cap="none" strike="noStrike">
                <a:solidFill>
                  <a:schemeClr val="dk2"/>
                </a:solidFill>
                <a:latin typeface="Calibri"/>
                <a:ea typeface="Calibri"/>
                <a:cs typeface="Calibri"/>
                <a:sym typeface="Calibri"/>
              </a:defRPr>
            </a:lvl1pPr>
            <a:lvl2pPr indent="0" lvl="1" marL="457200" marR="0" rtl="0" algn="l">
              <a:spcBef>
                <a:spcPts val="400"/>
              </a:spcBef>
              <a:buClr>
                <a:schemeClr val="accent2"/>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accent3"/>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accent4"/>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accent5"/>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accent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accent2"/>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accent3"/>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accent4"/>
              </a:buClr>
              <a:buFont typeface="Arial"/>
              <a:buNone/>
              <a:defRPr b="1" i="0" sz="1600" u="none" cap="none" strike="noStrike">
                <a:solidFill>
                  <a:schemeClr val="dk1"/>
                </a:solidFill>
                <a:latin typeface="Calibri"/>
                <a:ea typeface="Calibri"/>
                <a:cs typeface="Calibri"/>
                <a:sym typeface="Calibri"/>
              </a:defRPr>
            </a:lvl9pPr>
          </a:lstStyle>
          <a:p/>
        </p:txBody>
      </p:sp>
      <p:sp>
        <p:nvSpPr>
          <p:cNvPr id="24" name="Shape 24"/>
          <p:cNvSpPr txBox="1"/>
          <p:nvPr>
            <p:ph idx="4" type="body"/>
          </p:nvPr>
        </p:nvSpPr>
        <p:spPr>
          <a:xfrm>
            <a:off x="4419600" y="2174875"/>
            <a:ext cx="3657600" cy="3951288"/>
          </a:xfrm>
          <a:prstGeom prst="rect">
            <a:avLst/>
          </a:prstGeom>
          <a:noFill/>
          <a:ln>
            <a:noFill/>
          </a:ln>
        </p:spPr>
        <p:txBody>
          <a:bodyPr anchorCtr="0" anchor="t" bIns="91425" lIns="91425" rIns="91425" wrap="square" tIns="91425"/>
          <a:lstStyle>
            <a:lvl1pPr indent="-76200" lvl="0" marL="342900" marR="0" rtl="0" algn="l">
              <a:spcBef>
                <a:spcPts val="480"/>
              </a:spcBef>
              <a:buClr>
                <a:schemeClr val="accent1"/>
              </a:buClr>
              <a:buSzPct val="100000"/>
              <a:buFont typeface="Arial"/>
              <a:buChar char="•"/>
              <a:defRPr b="0" i="0" sz="24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32080" lvl="4" marL="1554480" marR="0" rtl="0" algn="l">
              <a:spcBef>
                <a:spcPts val="320"/>
              </a:spcBef>
              <a:buClr>
                <a:schemeClr val="accent5"/>
              </a:buClr>
              <a:buSzPct val="100000"/>
              <a:buFont typeface="Arial"/>
              <a:buChar char="•"/>
              <a:defRPr b="0" i="0" sz="1600" u="none" cap="none" strike="noStrike">
                <a:solidFill>
                  <a:schemeClr val="dk1"/>
                </a:solidFill>
                <a:latin typeface="Calibri"/>
                <a:ea typeface="Calibri"/>
                <a:cs typeface="Calibri"/>
                <a:sym typeface="Calibri"/>
              </a:defRPr>
            </a:lvl5pPr>
            <a:lvl6pPr indent="-86360" lvl="5" marL="1737360" marR="0" rtl="0" algn="l">
              <a:spcBef>
                <a:spcPts val="320"/>
              </a:spcBef>
              <a:buClr>
                <a:schemeClr val="accent1"/>
              </a:buClr>
              <a:buSzPct val="100000"/>
              <a:buFont typeface="Arial"/>
              <a:buChar char="•"/>
              <a:defRPr b="0" i="0" sz="1600" u="none" cap="none" strike="noStrike">
                <a:solidFill>
                  <a:schemeClr val="dk1"/>
                </a:solidFill>
                <a:latin typeface="Calibri"/>
                <a:ea typeface="Calibri"/>
                <a:cs typeface="Calibri"/>
                <a:sym typeface="Calibri"/>
              </a:defRPr>
            </a:lvl6pPr>
            <a:lvl7pPr indent="-91439" lvl="6" marL="1920240" marR="0" rtl="0" algn="l">
              <a:spcBef>
                <a:spcPts val="320"/>
              </a:spcBef>
              <a:buClr>
                <a:schemeClr val="accent2"/>
              </a:buClr>
              <a:buSzPct val="100000"/>
              <a:buFont typeface="Arial"/>
              <a:buChar char="•"/>
              <a:defRPr b="0" i="0" sz="1600" u="none" cap="none" strike="noStrike">
                <a:solidFill>
                  <a:schemeClr val="dk1"/>
                </a:solidFill>
                <a:latin typeface="Calibri"/>
                <a:ea typeface="Calibri"/>
                <a:cs typeface="Calibri"/>
                <a:sym typeface="Calibri"/>
              </a:defRPr>
            </a:lvl7pPr>
            <a:lvl8pPr indent="-83820" lvl="7" marL="2103120" marR="0" rtl="0" algn="l">
              <a:spcBef>
                <a:spcPts val="320"/>
              </a:spcBef>
              <a:buClr>
                <a:schemeClr val="accent3"/>
              </a:buClr>
              <a:buSzPct val="100000"/>
              <a:buFont typeface="Arial"/>
              <a:buChar char="•"/>
              <a:defRPr b="0" i="0" sz="1600" u="none" cap="none" strike="noStrike">
                <a:solidFill>
                  <a:schemeClr val="dk1"/>
                </a:solidFill>
                <a:latin typeface="Calibri"/>
                <a:ea typeface="Calibri"/>
                <a:cs typeface="Calibri"/>
                <a:sym typeface="Calibri"/>
              </a:defRPr>
            </a:lvl8pPr>
            <a:lvl9pPr indent="-88900" lvl="8" marL="228600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25" name="Shape 25"/>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7" name="Shape 27"/>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8" name="Shape 28"/>
        <p:cNvGrpSpPr/>
        <p:nvPr/>
      </p:nvGrpSpPr>
      <p:grpSpPr>
        <a:xfrm>
          <a:off x="0" y="0"/>
          <a:ext cx="0" cy="0"/>
          <a:chOff x="0" y="0"/>
          <a:chExt cx="0" cy="0"/>
        </a:xfrm>
      </p:grpSpPr>
      <p:sp>
        <p:nvSpPr>
          <p:cNvPr id="29" name="Shape 29"/>
          <p:cNvSpPr txBox="1"/>
          <p:nvPr>
            <p:ph type="title"/>
          </p:nvPr>
        </p:nvSpPr>
        <p:spPr>
          <a:xfrm>
            <a:off x="457200" y="274638"/>
            <a:ext cx="7620000" cy="1143000"/>
          </a:xfrm>
          <a:prstGeom prst="rect">
            <a:avLst/>
          </a:prstGeom>
          <a:noFill/>
          <a:ln>
            <a:noFill/>
          </a:ln>
        </p:spPr>
        <p:txBody>
          <a:bodyPr anchorCtr="0" anchor="ctr" bIns="91425" lIns="91425" rIns="91425" wrap="square"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0" name="Shape 30"/>
          <p:cNvSpPr txBox="1"/>
          <p:nvPr>
            <p:ph idx="1" type="body"/>
          </p:nvPr>
        </p:nvSpPr>
        <p:spPr>
          <a:xfrm>
            <a:off x="457200" y="1600200"/>
            <a:ext cx="7620000" cy="4800600"/>
          </a:xfrm>
          <a:prstGeom prst="rect">
            <a:avLst/>
          </a:prstGeom>
          <a:noFill/>
          <a:ln>
            <a:noFill/>
          </a:ln>
        </p:spPr>
        <p:txBody>
          <a:bodyPr anchorCtr="0" anchor="t" bIns="91425" lIns="91425" rIns="91425" wrap="square"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31" name="Shape 31"/>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3" name="Shape 33"/>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34" name="Shape 34"/>
        <p:cNvGrpSpPr/>
        <p:nvPr/>
      </p:nvGrpSpPr>
      <p:grpSpPr>
        <a:xfrm>
          <a:off x="0" y="0"/>
          <a:ext cx="0" cy="0"/>
          <a:chOff x="0" y="0"/>
          <a:chExt cx="0" cy="0"/>
        </a:xfrm>
      </p:grpSpPr>
      <p:sp>
        <p:nvSpPr>
          <p:cNvPr id="35" name="Shape 35"/>
          <p:cNvSpPr txBox="1"/>
          <p:nvPr>
            <p:ph type="title"/>
          </p:nvPr>
        </p:nvSpPr>
        <p:spPr>
          <a:xfrm>
            <a:off x="722313" y="5486400"/>
            <a:ext cx="7659687" cy="1168400"/>
          </a:xfrm>
          <a:prstGeom prst="rect">
            <a:avLst/>
          </a:prstGeom>
          <a:noFill/>
          <a:ln>
            <a:noFill/>
          </a:ln>
        </p:spPr>
        <p:txBody>
          <a:bodyPr anchorCtr="0" anchor="t" bIns="91425" lIns="91425" rIns="91425" wrap="square" tIns="91425"/>
          <a:lstStyle>
            <a:lvl1pPr indent="0" lvl="0" marL="0" marR="0" rtl="0" algn="l">
              <a:spcBef>
                <a:spcPts val="0"/>
              </a:spcBef>
              <a:buClr>
                <a:schemeClr val="dk2"/>
              </a:buClr>
              <a:buFont typeface="Cambria"/>
              <a:buNone/>
              <a:defRPr b="0" i="0" sz="3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6" name="Shape 36"/>
          <p:cNvSpPr txBox="1"/>
          <p:nvPr>
            <p:ph idx="1" type="body"/>
          </p:nvPr>
        </p:nvSpPr>
        <p:spPr>
          <a:xfrm>
            <a:off x="722313" y="3852863"/>
            <a:ext cx="6135687" cy="1633538"/>
          </a:xfrm>
          <a:prstGeom prst="rect">
            <a:avLst/>
          </a:prstGeom>
          <a:noFill/>
          <a:ln>
            <a:noFill/>
          </a:ln>
        </p:spPr>
        <p:txBody>
          <a:bodyPr anchorCtr="0" anchor="b" bIns="91425" lIns="91425" rIns="91425" wrap="square" tIns="91425"/>
          <a:lstStyle>
            <a:lvl1pPr indent="0" lvl="0" marL="0" marR="0" rtl="0" algn="l">
              <a:spcBef>
                <a:spcPts val="400"/>
              </a:spcBef>
              <a:buClr>
                <a:schemeClr val="accent1"/>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chemeClr val="accent2"/>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chemeClr val="accent3"/>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chemeClr val="accent4"/>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chemeClr val="accent5"/>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chemeClr val="accent1"/>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chemeClr val="accent2"/>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chemeClr val="accent3"/>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chemeClr val="accent4"/>
              </a:buClr>
              <a:buFont typeface="Arial"/>
              <a:buNone/>
              <a:defRPr b="0" i="0" sz="1400" u="none" cap="none" strike="noStrike">
                <a:solidFill>
                  <a:srgbClr val="888888"/>
                </a:solidFill>
                <a:latin typeface="Calibri"/>
                <a:ea typeface="Calibri"/>
                <a:cs typeface="Calibri"/>
                <a:sym typeface="Calibri"/>
              </a:defRPr>
            </a:lvl9pPr>
          </a:lstStyle>
          <a:p/>
        </p:txBody>
      </p:sp>
      <p:sp>
        <p:nvSpPr>
          <p:cNvPr id="37" name="Shape 37"/>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40" name="Shape 40"/>
        <p:cNvGrpSpPr/>
        <p:nvPr/>
      </p:nvGrpSpPr>
      <p:grpSpPr>
        <a:xfrm>
          <a:off x="0" y="0"/>
          <a:ext cx="0" cy="0"/>
          <a:chOff x="0" y="0"/>
          <a:chExt cx="0" cy="0"/>
        </a:xfrm>
      </p:grpSpPr>
      <p:sp>
        <p:nvSpPr>
          <p:cNvPr id="41" name="Shape 41"/>
          <p:cNvSpPr txBox="1"/>
          <p:nvPr>
            <p:ph type="title"/>
          </p:nvPr>
        </p:nvSpPr>
        <p:spPr>
          <a:xfrm>
            <a:off x="457200" y="274638"/>
            <a:ext cx="7620000" cy="1143000"/>
          </a:xfrm>
          <a:prstGeom prst="rect">
            <a:avLst/>
          </a:prstGeom>
          <a:noFill/>
          <a:ln>
            <a:noFill/>
          </a:ln>
        </p:spPr>
        <p:txBody>
          <a:bodyPr anchorCtr="0" anchor="ctr" bIns="91425" lIns="91425" rIns="91425" wrap="square"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457200" y="1536192"/>
            <a:ext cx="3657600" cy="4590288"/>
          </a:xfrm>
          <a:prstGeom prst="rect">
            <a:avLst/>
          </a:prstGeom>
          <a:noFill/>
          <a:ln>
            <a:noFill/>
          </a:ln>
        </p:spPr>
        <p:txBody>
          <a:bodyPr anchorCtr="0" anchor="t" bIns="91425" lIns="91425" rIns="91425" wrap="square" tIns="91425"/>
          <a:lstStyle>
            <a:lvl1pPr indent="-50800" lvl="0" marL="342900" marR="0" rtl="0" algn="l">
              <a:spcBef>
                <a:spcPts val="560"/>
              </a:spcBef>
              <a:buClr>
                <a:schemeClr val="accent1"/>
              </a:buClr>
              <a:buSzPct val="100000"/>
              <a:buFont typeface="Arial"/>
              <a:buChar char="•"/>
              <a:defRPr b="0" i="0" sz="2800" u="none" cap="none" strike="noStrike">
                <a:solidFill>
                  <a:schemeClr val="dk1"/>
                </a:solidFill>
                <a:latin typeface="Calibri"/>
                <a:ea typeface="Calibri"/>
                <a:cs typeface="Calibri"/>
                <a:sym typeface="Calibri"/>
              </a:defRPr>
            </a:lvl1pPr>
            <a:lvl2pPr indent="-81280" lvl="1" marL="640080" marR="0" rtl="0" algn="l">
              <a:spcBef>
                <a:spcPts val="480"/>
              </a:spcBef>
              <a:buClr>
                <a:schemeClr val="accent2"/>
              </a:buClr>
              <a:buSzPct val="100000"/>
              <a:buFont typeface="Arial"/>
              <a:buChar char="•"/>
              <a:defRPr b="0" i="0" sz="2400" u="none" cap="none" strike="noStrike">
                <a:solidFill>
                  <a:schemeClr val="dk1"/>
                </a:solidFill>
                <a:latin typeface="Calibri"/>
                <a:ea typeface="Calibri"/>
                <a:cs typeface="Calibri"/>
                <a:sym typeface="Calibri"/>
              </a:defRPr>
            </a:lvl2pPr>
            <a:lvl3pPr indent="-104139" lvl="2" marL="1005839" marR="0" rtl="0" algn="l">
              <a:spcBef>
                <a:spcPts val="400"/>
              </a:spcBef>
              <a:buClr>
                <a:schemeClr val="accent3"/>
              </a:buClr>
              <a:buSzPct val="100000"/>
              <a:buFont typeface="Arial"/>
              <a:buChar char="•"/>
              <a:defRPr b="0" i="0" sz="2000" u="none" cap="none" strike="noStrike">
                <a:solidFill>
                  <a:schemeClr val="dk1"/>
                </a:solidFill>
                <a:latin typeface="Calibri"/>
                <a:ea typeface="Calibri"/>
                <a:cs typeface="Calibri"/>
                <a:sym typeface="Calibri"/>
              </a:defRPr>
            </a:lvl3pPr>
            <a:lvl4pPr indent="-124460" lvl="3" marL="1280160" marR="0" rtl="0" algn="l">
              <a:spcBef>
                <a:spcPts val="360"/>
              </a:spcBef>
              <a:buClr>
                <a:schemeClr val="accent4"/>
              </a:buClr>
              <a:buSzPct val="100000"/>
              <a:buFont typeface="Arial"/>
              <a:buChar char="•"/>
              <a:defRPr b="0" i="0" sz="1800" u="none" cap="none" strike="noStrike">
                <a:solidFill>
                  <a:schemeClr val="dk1"/>
                </a:solidFill>
                <a:latin typeface="Calibri"/>
                <a:ea typeface="Calibri"/>
                <a:cs typeface="Calibri"/>
                <a:sym typeface="Calibri"/>
              </a:defRPr>
            </a:lvl4pPr>
            <a:lvl5pPr indent="-119380" lvl="4" marL="1554480" marR="0" rtl="0" algn="l">
              <a:spcBef>
                <a:spcPts val="360"/>
              </a:spcBef>
              <a:buClr>
                <a:schemeClr val="accent5"/>
              </a:buClr>
              <a:buSzPct val="100000"/>
              <a:buFont typeface="Arial"/>
              <a:buChar char="•"/>
              <a:defRPr b="0" i="0" sz="1800" u="none" cap="none" strike="noStrike">
                <a:solidFill>
                  <a:schemeClr val="dk1"/>
                </a:solidFill>
                <a:latin typeface="Calibri"/>
                <a:ea typeface="Calibri"/>
                <a:cs typeface="Calibri"/>
                <a:sym typeface="Calibri"/>
              </a:defRPr>
            </a:lvl5pPr>
            <a:lvl6pPr indent="-73660" lvl="5" marL="1737360" marR="0" rtl="0" algn="l">
              <a:spcBef>
                <a:spcPts val="360"/>
              </a:spcBef>
              <a:buClr>
                <a:schemeClr val="accent1"/>
              </a:buClr>
              <a:buSzPct val="100000"/>
              <a:buFont typeface="Arial"/>
              <a:buChar char="•"/>
              <a:defRPr b="0" i="0" sz="1800" u="none" cap="none" strike="noStrike">
                <a:solidFill>
                  <a:schemeClr val="dk1"/>
                </a:solidFill>
                <a:latin typeface="Calibri"/>
                <a:ea typeface="Calibri"/>
                <a:cs typeface="Calibri"/>
                <a:sym typeface="Calibri"/>
              </a:defRPr>
            </a:lvl6pPr>
            <a:lvl7pPr indent="-78739" lvl="6" marL="1920240" marR="0" rtl="0" algn="l">
              <a:spcBef>
                <a:spcPts val="360"/>
              </a:spcBef>
              <a:buClr>
                <a:schemeClr val="accent2"/>
              </a:buClr>
              <a:buSzPct val="100000"/>
              <a:buFont typeface="Arial"/>
              <a:buChar char="•"/>
              <a:defRPr b="0" i="0" sz="1800" u="none" cap="none" strike="noStrike">
                <a:solidFill>
                  <a:schemeClr val="dk1"/>
                </a:solidFill>
                <a:latin typeface="Calibri"/>
                <a:ea typeface="Calibri"/>
                <a:cs typeface="Calibri"/>
                <a:sym typeface="Calibri"/>
              </a:defRPr>
            </a:lvl7pPr>
            <a:lvl8pPr indent="-71120" lvl="7" marL="2103120"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8pPr>
            <a:lvl9pPr indent="-76200" lvl="8" marL="2286000" marR="0" rtl="0" algn="l">
              <a:spcBef>
                <a:spcPts val="360"/>
              </a:spcBef>
              <a:buClr>
                <a:schemeClr val="accent4"/>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4419600" y="1536192"/>
            <a:ext cx="3657600" cy="4590288"/>
          </a:xfrm>
          <a:prstGeom prst="rect">
            <a:avLst/>
          </a:prstGeom>
          <a:noFill/>
          <a:ln>
            <a:noFill/>
          </a:ln>
        </p:spPr>
        <p:txBody>
          <a:bodyPr anchorCtr="0" anchor="t" bIns="91425" lIns="91425" rIns="91425" wrap="square" tIns="91425"/>
          <a:lstStyle>
            <a:lvl1pPr indent="-50800" lvl="0" marL="342900" marR="0" rtl="0" algn="l">
              <a:spcBef>
                <a:spcPts val="560"/>
              </a:spcBef>
              <a:buClr>
                <a:schemeClr val="accent1"/>
              </a:buClr>
              <a:buSzPct val="100000"/>
              <a:buFont typeface="Arial"/>
              <a:buChar char="•"/>
              <a:defRPr b="0" i="0" sz="2800" u="none" cap="none" strike="noStrike">
                <a:solidFill>
                  <a:schemeClr val="dk1"/>
                </a:solidFill>
                <a:latin typeface="Calibri"/>
                <a:ea typeface="Calibri"/>
                <a:cs typeface="Calibri"/>
                <a:sym typeface="Calibri"/>
              </a:defRPr>
            </a:lvl1pPr>
            <a:lvl2pPr indent="-81280" lvl="1" marL="640080" marR="0" rtl="0" algn="l">
              <a:spcBef>
                <a:spcPts val="480"/>
              </a:spcBef>
              <a:buClr>
                <a:schemeClr val="accent2"/>
              </a:buClr>
              <a:buSzPct val="100000"/>
              <a:buFont typeface="Arial"/>
              <a:buChar char="•"/>
              <a:defRPr b="0" i="0" sz="2400" u="none" cap="none" strike="noStrike">
                <a:solidFill>
                  <a:schemeClr val="dk1"/>
                </a:solidFill>
                <a:latin typeface="Calibri"/>
                <a:ea typeface="Calibri"/>
                <a:cs typeface="Calibri"/>
                <a:sym typeface="Calibri"/>
              </a:defRPr>
            </a:lvl2pPr>
            <a:lvl3pPr indent="-104139" lvl="2" marL="1005839" marR="0" rtl="0" algn="l">
              <a:spcBef>
                <a:spcPts val="400"/>
              </a:spcBef>
              <a:buClr>
                <a:schemeClr val="accent3"/>
              </a:buClr>
              <a:buSzPct val="100000"/>
              <a:buFont typeface="Arial"/>
              <a:buChar char="•"/>
              <a:defRPr b="0" i="0" sz="2000" u="none" cap="none" strike="noStrike">
                <a:solidFill>
                  <a:schemeClr val="dk1"/>
                </a:solidFill>
                <a:latin typeface="Calibri"/>
                <a:ea typeface="Calibri"/>
                <a:cs typeface="Calibri"/>
                <a:sym typeface="Calibri"/>
              </a:defRPr>
            </a:lvl3pPr>
            <a:lvl4pPr indent="-124460" lvl="3" marL="1280160" marR="0" rtl="0" algn="l">
              <a:spcBef>
                <a:spcPts val="360"/>
              </a:spcBef>
              <a:buClr>
                <a:schemeClr val="accent4"/>
              </a:buClr>
              <a:buSzPct val="100000"/>
              <a:buFont typeface="Arial"/>
              <a:buChar char="•"/>
              <a:defRPr b="0" i="0" sz="1800" u="none" cap="none" strike="noStrike">
                <a:solidFill>
                  <a:schemeClr val="dk1"/>
                </a:solidFill>
                <a:latin typeface="Calibri"/>
                <a:ea typeface="Calibri"/>
                <a:cs typeface="Calibri"/>
                <a:sym typeface="Calibri"/>
              </a:defRPr>
            </a:lvl4pPr>
            <a:lvl5pPr indent="-119380" lvl="4" marL="1554480" marR="0" rtl="0" algn="l">
              <a:spcBef>
                <a:spcPts val="360"/>
              </a:spcBef>
              <a:buClr>
                <a:schemeClr val="accent5"/>
              </a:buClr>
              <a:buSzPct val="100000"/>
              <a:buFont typeface="Arial"/>
              <a:buChar char="•"/>
              <a:defRPr b="0" i="0" sz="1800" u="none" cap="none" strike="noStrike">
                <a:solidFill>
                  <a:schemeClr val="dk1"/>
                </a:solidFill>
                <a:latin typeface="Calibri"/>
                <a:ea typeface="Calibri"/>
                <a:cs typeface="Calibri"/>
                <a:sym typeface="Calibri"/>
              </a:defRPr>
            </a:lvl5pPr>
            <a:lvl6pPr indent="-73660" lvl="5" marL="1737360" marR="0" rtl="0" algn="l">
              <a:spcBef>
                <a:spcPts val="360"/>
              </a:spcBef>
              <a:buClr>
                <a:schemeClr val="accent1"/>
              </a:buClr>
              <a:buSzPct val="100000"/>
              <a:buFont typeface="Arial"/>
              <a:buChar char="•"/>
              <a:defRPr b="0" i="0" sz="1800" u="none" cap="none" strike="noStrike">
                <a:solidFill>
                  <a:schemeClr val="dk1"/>
                </a:solidFill>
                <a:latin typeface="Calibri"/>
                <a:ea typeface="Calibri"/>
                <a:cs typeface="Calibri"/>
                <a:sym typeface="Calibri"/>
              </a:defRPr>
            </a:lvl6pPr>
            <a:lvl7pPr indent="-78739" lvl="6" marL="1920240" marR="0" rtl="0" algn="l">
              <a:spcBef>
                <a:spcPts val="360"/>
              </a:spcBef>
              <a:buClr>
                <a:schemeClr val="accent2"/>
              </a:buClr>
              <a:buSzPct val="100000"/>
              <a:buFont typeface="Arial"/>
              <a:buChar char="•"/>
              <a:defRPr b="0" i="0" sz="1800" u="none" cap="none" strike="noStrike">
                <a:solidFill>
                  <a:schemeClr val="dk1"/>
                </a:solidFill>
                <a:latin typeface="Calibri"/>
                <a:ea typeface="Calibri"/>
                <a:cs typeface="Calibri"/>
                <a:sym typeface="Calibri"/>
              </a:defRPr>
            </a:lvl7pPr>
            <a:lvl8pPr indent="-71120" lvl="7" marL="2103120"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8pPr>
            <a:lvl9pPr indent="-76200" lvl="8" marL="2286000" marR="0" rtl="0" algn="l">
              <a:spcBef>
                <a:spcPts val="360"/>
              </a:spcBef>
              <a:buClr>
                <a:schemeClr val="accent4"/>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5" name="Shape 45"/>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6" name="Shape 46"/>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7" name="Shape 47"/>
        <p:cNvGrpSpPr/>
        <p:nvPr/>
      </p:nvGrpSpPr>
      <p:grpSpPr>
        <a:xfrm>
          <a:off x="0" y="0"/>
          <a:ext cx="0" cy="0"/>
          <a:chOff x="0" y="0"/>
          <a:chExt cx="0" cy="0"/>
        </a:xfrm>
      </p:grpSpPr>
      <p:sp>
        <p:nvSpPr>
          <p:cNvPr id="48" name="Shape 48"/>
          <p:cNvSpPr txBox="1"/>
          <p:nvPr>
            <p:ph type="title"/>
          </p:nvPr>
        </p:nvSpPr>
        <p:spPr>
          <a:xfrm>
            <a:off x="457200" y="274638"/>
            <a:ext cx="7620000" cy="1143000"/>
          </a:xfrm>
          <a:prstGeom prst="rect">
            <a:avLst/>
          </a:prstGeom>
          <a:noFill/>
          <a:ln>
            <a:noFill/>
          </a:ln>
        </p:spPr>
        <p:txBody>
          <a:bodyPr anchorCtr="0" anchor="ctr" bIns="91425" lIns="91425" rIns="91425" wrap="square"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9" name="Shape 49"/>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1" name="Shape 51"/>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2" name="Shape 52"/>
        <p:cNvGrpSpPr/>
        <p:nvPr/>
      </p:nvGrpSpPr>
      <p:grpSpPr>
        <a:xfrm>
          <a:off x="0" y="0"/>
          <a:ext cx="0" cy="0"/>
          <a:chOff x="0" y="0"/>
          <a:chExt cx="0" cy="0"/>
        </a:xfrm>
      </p:grpSpPr>
      <p:sp>
        <p:nvSpPr>
          <p:cNvPr id="53" name="Shape 53"/>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4" name="Shape 54"/>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5" name="Shape 55"/>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6" name="Shape 56"/>
        <p:cNvGrpSpPr/>
        <p:nvPr/>
      </p:nvGrpSpPr>
      <p:grpSpPr>
        <a:xfrm>
          <a:off x="0" y="0"/>
          <a:ext cx="0" cy="0"/>
          <a:chOff x="0" y="0"/>
          <a:chExt cx="0" cy="0"/>
        </a:xfrm>
      </p:grpSpPr>
      <p:sp>
        <p:nvSpPr>
          <p:cNvPr id="57" name="Shape 57"/>
          <p:cNvSpPr txBox="1"/>
          <p:nvPr>
            <p:ph type="title"/>
          </p:nvPr>
        </p:nvSpPr>
        <p:spPr>
          <a:xfrm>
            <a:off x="304801" y="5495544"/>
            <a:ext cx="7772400" cy="594360"/>
          </a:xfrm>
          <a:prstGeom prst="rect">
            <a:avLst/>
          </a:prstGeom>
          <a:noFill/>
          <a:ln>
            <a:noFill/>
          </a:ln>
        </p:spPr>
        <p:txBody>
          <a:bodyPr anchorCtr="0" anchor="b" bIns="91425" lIns="91425" rIns="91425" wrap="square" tIns="91425"/>
          <a:lstStyle>
            <a:lvl1pPr indent="0" lvl="0" marL="0" marR="0" rtl="0" algn="ctr">
              <a:spcBef>
                <a:spcPts val="0"/>
              </a:spcBef>
              <a:buClr>
                <a:schemeClr val="dk2"/>
              </a:buClr>
              <a:buFont typeface="Cambria"/>
              <a:buNone/>
              <a:defRPr b="1" i="0" sz="22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8" name="Shape 58"/>
          <p:cNvSpPr txBox="1"/>
          <p:nvPr>
            <p:ph idx="1" type="body"/>
          </p:nvPr>
        </p:nvSpPr>
        <p:spPr>
          <a:xfrm>
            <a:off x="304799" y="6096000"/>
            <a:ext cx="7772401" cy="609600"/>
          </a:xfrm>
          <a:prstGeom prst="rect">
            <a:avLst/>
          </a:prstGeom>
          <a:noFill/>
          <a:ln>
            <a:noFill/>
          </a:ln>
        </p:spPr>
        <p:txBody>
          <a:bodyPr anchorCtr="0" anchor="t" bIns="91425" lIns="91425" rIns="91425" wrap="square" tIns="91425"/>
          <a:lstStyle>
            <a:lvl1pPr indent="0" lvl="0" marL="0" marR="0" rtl="0" algn="ctr">
              <a:spcBef>
                <a:spcPts val="320"/>
              </a:spcBef>
              <a:buClr>
                <a:schemeClr val="accent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spcBef>
                <a:spcPts val="240"/>
              </a:spcBef>
              <a:buClr>
                <a:schemeClr val="accent2"/>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accent3"/>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accent4"/>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accent5"/>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accent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accent2"/>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accent3"/>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accent4"/>
              </a:buClr>
              <a:buFont typeface="Arial"/>
              <a:buNone/>
              <a:defRPr b="0" i="0" sz="900" u="none" cap="none" strike="noStrike">
                <a:solidFill>
                  <a:schemeClr val="dk1"/>
                </a:solidFill>
                <a:latin typeface="Calibri"/>
                <a:ea typeface="Calibri"/>
                <a:cs typeface="Calibri"/>
                <a:sym typeface="Calibri"/>
              </a:defRPr>
            </a:lvl9pPr>
          </a:lstStyle>
          <a:p/>
        </p:txBody>
      </p:sp>
      <p:sp>
        <p:nvSpPr>
          <p:cNvPr id="59" name="Shape 59"/>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1" name="Shape 61"/>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
        <p:nvSpPr>
          <p:cNvPr id="62" name="Shape 62"/>
          <p:cNvSpPr txBox="1"/>
          <p:nvPr>
            <p:ph idx="2" type="body"/>
          </p:nvPr>
        </p:nvSpPr>
        <p:spPr>
          <a:xfrm>
            <a:off x="304800" y="381000"/>
            <a:ext cx="7772400" cy="4942840"/>
          </a:xfrm>
          <a:prstGeom prst="rect">
            <a:avLst/>
          </a:prstGeom>
          <a:noFill/>
          <a:ln>
            <a:noFill/>
          </a:ln>
        </p:spPr>
        <p:txBody>
          <a:bodyPr anchorCtr="0" anchor="t" bIns="91425" lIns="91425" rIns="91425" wrap="square"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3" name="Shape 63"/>
        <p:cNvGrpSpPr/>
        <p:nvPr/>
      </p:nvGrpSpPr>
      <p:grpSpPr>
        <a:xfrm>
          <a:off x="0" y="0"/>
          <a:ext cx="0" cy="0"/>
          <a:chOff x="0" y="0"/>
          <a:chExt cx="0" cy="0"/>
        </a:xfrm>
      </p:grpSpPr>
      <p:sp>
        <p:nvSpPr>
          <p:cNvPr id="64" name="Shape 64"/>
          <p:cNvSpPr txBox="1"/>
          <p:nvPr>
            <p:ph type="title"/>
          </p:nvPr>
        </p:nvSpPr>
        <p:spPr>
          <a:xfrm>
            <a:off x="301752" y="5495278"/>
            <a:ext cx="7772400" cy="594626"/>
          </a:xfrm>
          <a:prstGeom prst="rect">
            <a:avLst/>
          </a:prstGeom>
          <a:noFill/>
          <a:ln>
            <a:noFill/>
          </a:ln>
        </p:spPr>
        <p:txBody>
          <a:bodyPr anchorCtr="0" anchor="b" bIns="91425" lIns="91425" rIns="91425" wrap="square" tIns="91425"/>
          <a:lstStyle>
            <a:lvl1pPr indent="0" lvl="0" marL="0" marR="0" rtl="0" algn="ctr">
              <a:spcBef>
                <a:spcPts val="0"/>
              </a:spcBef>
              <a:buClr>
                <a:schemeClr val="dk2"/>
              </a:buClr>
              <a:buFont typeface="Cambria"/>
              <a:buNone/>
              <a:defRPr b="1" i="0" sz="22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5" name="Shape 65"/>
          <p:cNvSpPr/>
          <p:nvPr>
            <p:ph idx="2" type="pic"/>
          </p:nvPr>
        </p:nvSpPr>
        <p:spPr>
          <a:xfrm>
            <a:off x="0" y="0"/>
            <a:ext cx="8458200" cy="5486400"/>
          </a:xfrm>
          <a:prstGeom prst="rect">
            <a:avLst/>
          </a:prstGeom>
          <a:noFill/>
          <a:ln>
            <a:noFill/>
          </a:ln>
        </p:spPr>
        <p:txBody>
          <a:bodyPr anchorCtr="0" anchor="t" bIns="91425" lIns="91425" rIns="91425" wrap="square" tIns="91425"/>
          <a:lstStyle>
            <a:lvl1pPr indent="0" lvl="0" marL="0" marR="0" rtl="0" algn="l">
              <a:spcBef>
                <a:spcPts val="640"/>
              </a:spcBef>
              <a:buClr>
                <a:schemeClr val="accent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accent2"/>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accent3"/>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accent4"/>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accent5"/>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accent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accent2"/>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accent3"/>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accent4"/>
              </a:buClr>
              <a:buFont typeface="Arial"/>
              <a:buNone/>
              <a:defRPr b="0" i="0" sz="2000" u="none" cap="none" strike="noStrike">
                <a:solidFill>
                  <a:schemeClr val="dk1"/>
                </a:solidFill>
                <a:latin typeface="Calibri"/>
                <a:ea typeface="Calibri"/>
                <a:cs typeface="Calibri"/>
                <a:sym typeface="Calibri"/>
              </a:defRPr>
            </a:lvl9pPr>
          </a:lstStyle>
          <a:p/>
        </p:txBody>
      </p:sp>
      <p:sp>
        <p:nvSpPr>
          <p:cNvPr id="66" name="Shape 66"/>
          <p:cNvSpPr txBox="1"/>
          <p:nvPr>
            <p:ph idx="1" type="body"/>
          </p:nvPr>
        </p:nvSpPr>
        <p:spPr>
          <a:xfrm>
            <a:off x="301752" y="6096000"/>
            <a:ext cx="7772400" cy="612648"/>
          </a:xfrm>
          <a:prstGeom prst="rect">
            <a:avLst/>
          </a:prstGeom>
          <a:noFill/>
          <a:ln>
            <a:noFill/>
          </a:ln>
        </p:spPr>
        <p:txBody>
          <a:bodyPr anchorCtr="0" anchor="t" bIns="91425" lIns="91425" rIns="91425" wrap="square" tIns="91425"/>
          <a:lstStyle>
            <a:lvl1pPr indent="0" lvl="0" marL="0" marR="0" rtl="0" algn="ctr">
              <a:spcBef>
                <a:spcPts val="320"/>
              </a:spcBef>
              <a:buClr>
                <a:schemeClr val="accent1"/>
              </a:buClr>
              <a:buFont typeface="Arial"/>
              <a:buNone/>
              <a:defRPr b="0" i="0" sz="1600" u="none" cap="none" strike="noStrike">
                <a:solidFill>
                  <a:schemeClr val="dk1"/>
                </a:solidFill>
                <a:latin typeface="Calibri"/>
                <a:ea typeface="Calibri"/>
                <a:cs typeface="Calibri"/>
                <a:sym typeface="Calibri"/>
              </a:defRPr>
            </a:lvl1pPr>
            <a:lvl2pPr indent="0" lvl="1" marL="457200" marR="0" rtl="0" algn="l">
              <a:spcBef>
                <a:spcPts val="240"/>
              </a:spcBef>
              <a:buClr>
                <a:schemeClr val="accent2"/>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accent3"/>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accent4"/>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accent5"/>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accent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accent2"/>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accent3"/>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accent4"/>
              </a:buClr>
              <a:buFont typeface="Arial"/>
              <a:buNone/>
              <a:defRPr b="0" i="0" sz="900" u="none" cap="none" strike="noStrike">
                <a:solidFill>
                  <a:schemeClr val="dk1"/>
                </a:solidFill>
                <a:latin typeface="Calibri"/>
                <a:ea typeface="Calibri"/>
                <a:cs typeface="Calibri"/>
                <a:sym typeface="Calibri"/>
              </a:defRPr>
            </a:lvl9pPr>
          </a:lstStyle>
          <a:p/>
        </p:txBody>
      </p:sp>
      <p:sp>
        <p:nvSpPr>
          <p:cNvPr id="67" name="Shape 67"/>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8" name="Shape 68"/>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
        <p:nvSpPr>
          <p:cNvPr id="69" name="Shape 69"/>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chemeClr val="lt1"/>
            </a:gs>
            <a:gs pos="75000">
              <a:schemeClr val="lt1"/>
            </a:gs>
            <a:gs pos="100000">
              <a:srgbClr val="D8D8D8"/>
            </a:gs>
          </a:gsLst>
          <a:path path="circle">
            <a:fillToRect b="50%" l="50%" r="50%" t="50%"/>
          </a:path>
          <a:tileRect/>
        </a:gra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8"/>
            <a:ext cx="7620000" cy="1143000"/>
          </a:xfrm>
          <a:prstGeom prst="rect">
            <a:avLst/>
          </a:prstGeom>
          <a:noFill/>
          <a:ln>
            <a:noFill/>
          </a:ln>
        </p:spPr>
        <p:txBody>
          <a:bodyPr anchorCtr="0" anchor="ctr" bIns="91425" lIns="91425" rIns="91425" wrap="square" tIns="91425"/>
          <a:lstStyle>
            <a:lvl1pPr indent="0" lvl="0" marL="0" marR="0" rtl="0" algn="l">
              <a:spcBef>
                <a:spcPts val="0"/>
              </a:spcBef>
              <a:buClr>
                <a:schemeClr val="dk2"/>
              </a:buClr>
              <a:buFont typeface="Cambria"/>
              <a:buNone/>
              <a:defRPr b="0" i="0" sz="4600" u="none" cap="none" strike="noStrike">
                <a:solidFill>
                  <a:schemeClr val="dk2"/>
                </a:solidFill>
                <a:latin typeface="Cambria"/>
                <a:ea typeface="Cambria"/>
                <a:cs typeface="Cambria"/>
                <a:sym typeface="Cambria"/>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457200" y="1600200"/>
            <a:ext cx="7620000" cy="4800600"/>
          </a:xfrm>
          <a:prstGeom prst="rect">
            <a:avLst/>
          </a:prstGeom>
          <a:noFill/>
          <a:ln>
            <a:noFill/>
          </a:ln>
        </p:spPr>
        <p:txBody>
          <a:bodyPr anchorCtr="0" anchor="t" bIns="91425" lIns="91425" rIns="91425" wrap="square" tIns="91425"/>
          <a:lstStyle>
            <a:lvl1pPr indent="-88900" lvl="0" marL="342900" marR="0" rtl="0" algn="l">
              <a:spcBef>
                <a:spcPts val="440"/>
              </a:spcBef>
              <a:buClr>
                <a:schemeClr val="accent1"/>
              </a:buClr>
              <a:buSzPct val="100000"/>
              <a:buFont typeface="Arial"/>
              <a:buChar char="•"/>
              <a:defRPr b="0" i="0" sz="2200" u="none" cap="none" strike="noStrike">
                <a:solidFill>
                  <a:schemeClr val="dk1"/>
                </a:solidFill>
                <a:latin typeface="Calibri"/>
                <a:ea typeface="Calibri"/>
                <a:cs typeface="Calibri"/>
                <a:sym typeface="Calibri"/>
              </a:defRPr>
            </a:lvl1pPr>
            <a:lvl2pPr indent="-106680" lvl="1" marL="640080" marR="0" rtl="0" algn="l">
              <a:spcBef>
                <a:spcPts val="400"/>
              </a:spcBef>
              <a:buClr>
                <a:schemeClr val="accent2"/>
              </a:buClr>
              <a:buSzPct val="100000"/>
              <a:buFont typeface="Arial"/>
              <a:buChar char="•"/>
              <a:defRPr b="0" i="0" sz="2000" u="none" cap="none" strike="noStrike">
                <a:solidFill>
                  <a:schemeClr val="dk1"/>
                </a:solidFill>
                <a:latin typeface="Calibri"/>
                <a:ea typeface="Calibri"/>
                <a:cs typeface="Calibri"/>
                <a:sym typeface="Calibri"/>
              </a:defRPr>
            </a:lvl2pPr>
            <a:lvl3pPr indent="-116839" lvl="2" marL="1005839" marR="0" rtl="0" algn="l">
              <a:spcBef>
                <a:spcPts val="360"/>
              </a:spcBef>
              <a:buClr>
                <a:schemeClr val="accent3"/>
              </a:buClr>
              <a:buSzPct val="100000"/>
              <a:buFont typeface="Arial"/>
              <a:buChar char="•"/>
              <a:defRPr b="0" i="0" sz="1800" u="none" cap="none" strike="noStrike">
                <a:solidFill>
                  <a:schemeClr val="dk1"/>
                </a:solidFill>
                <a:latin typeface="Calibri"/>
                <a:ea typeface="Calibri"/>
                <a:cs typeface="Calibri"/>
                <a:sym typeface="Calibri"/>
              </a:defRPr>
            </a:lvl3pPr>
            <a:lvl4pPr indent="-137160" lvl="3" marL="1280160" marR="0" rtl="0" algn="l">
              <a:spcBef>
                <a:spcPts val="320"/>
              </a:spcBef>
              <a:buClr>
                <a:schemeClr val="accent4"/>
              </a:buClr>
              <a:buSzPct val="100000"/>
              <a:buFont typeface="Arial"/>
              <a:buChar char="•"/>
              <a:defRPr b="0" i="0" sz="1600" u="none" cap="none" strike="noStrike">
                <a:solidFill>
                  <a:schemeClr val="dk1"/>
                </a:solidFill>
                <a:latin typeface="Calibri"/>
                <a:ea typeface="Calibri"/>
                <a:cs typeface="Calibri"/>
                <a:sym typeface="Calibri"/>
              </a:defRPr>
            </a:lvl4pPr>
            <a:lvl5pPr indent="-144780" lvl="4" marL="1554480" marR="0" rtl="0" algn="l">
              <a:spcBef>
                <a:spcPts val="280"/>
              </a:spcBef>
              <a:buClr>
                <a:schemeClr val="accent5"/>
              </a:buClr>
              <a:buSzPct val="100000"/>
              <a:buFont typeface="Arial"/>
              <a:buChar char="•"/>
              <a:defRPr b="0" i="0" sz="1400" u="none" cap="none" strike="noStrike">
                <a:solidFill>
                  <a:schemeClr val="dk1"/>
                </a:solidFill>
                <a:latin typeface="Calibri"/>
                <a:ea typeface="Calibri"/>
                <a:cs typeface="Calibri"/>
                <a:sym typeface="Calibri"/>
              </a:defRPr>
            </a:lvl5pPr>
            <a:lvl6pPr indent="-99060" lvl="5" marL="1737360" marR="0" rtl="0" algn="l">
              <a:spcBef>
                <a:spcPts val="280"/>
              </a:spcBef>
              <a:buClr>
                <a:schemeClr val="accent1"/>
              </a:buClr>
              <a:buSzPct val="100000"/>
              <a:buFont typeface="Arial"/>
              <a:buChar char="•"/>
              <a:defRPr b="0" i="0" sz="1400" u="none" cap="none" strike="noStrike">
                <a:solidFill>
                  <a:schemeClr val="dk1"/>
                </a:solidFill>
                <a:latin typeface="Calibri"/>
                <a:ea typeface="Calibri"/>
                <a:cs typeface="Calibri"/>
                <a:sym typeface="Calibri"/>
              </a:defRPr>
            </a:lvl6pPr>
            <a:lvl7pPr indent="-104139" lvl="6" marL="1920240" marR="0" rtl="0" algn="l">
              <a:spcBef>
                <a:spcPts val="280"/>
              </a:spcBef>
              <a:buClr>
                <a:schemeClr val="accent2"/>
              </a:buClr>
              <a:buSzPct val="100000"/>
              <a:buFont typeface="Arial"/>
              <a:buChar char="•"/>
              <a:defRPr b="0" i="0" sz="1400" u="none" cap="none" strike="noStrike">
                <a:solidFill>
                  <a:schemeClr val="dk1"/>
                </a:solidFill>
                <a:latin typeface="Calibri"/>
                <a:ea typeface="Calibri"/>
                <a:cs typeface="Calibri"/>
                <a:sym typeface="Calibri"/>
              </a:defRPr>
            </a:lvl7pPr>
            <a:lvl8pPr indent="-96520" lvl="7" marL="2103120" marR="0" rtl="0" algn="l">
              <a:spcBef>
                <a:spcPts val="280"/>
              </a:spcBef>
              <a:buClr>
                <a:schemeClr val="accent3"/>
              </a:buClr>
              <a:buSzPct val="100000"/>
              <a:buFont typeface="Arial"/>
              <a:buChar char="•"/>
              <a:defRPr b="0" i="0" sz="1400" u="none" cap="none" strike="noStrike">
                <a:solidFill>
                  <a:schemeClr val="dk1"/>
                </a:solidFill>
                <a:latin typeface="Calibri"/>
                <a:ea typeface="Calibri"/>
                <a:cs typeface="Calibri"/>
                <a:sym typeface="Calibri"/>
              </a:defRPr>
            </a:lvl8pPr>
            <a:lvl9pPr indent="-101600" lvl="8" marL="2286000" marR="0" rtl="0" algn="l">
              <a:spcBef>
                <a:spcPts val="280"/>
              </a:spcBef>
              <a:buClr>
                <a:schemeClr val="accent4"/>
              </a:buClr>
              <a:buSzPct val="100000"/>
              <a:buFont typeface="Arial"/>
              <a:buChar char="•"/>
              <a:defRPr b="0" i="0" sz="1400" u="none" cap="none" strike="noStrike">
                <a:solidFill>
                  <a:schemeClr val="dk1"/>
                </a:solidFill>
                <a:latin typeface="Calibri"/>
                <a:ea typeface="Calibri"/>
                <a:cs typeface="Calibri"/>
                <a:sym typeface="Calibri"/>
              </a:defRPr>
            </a:lvl9pPr>
          </a:lstStyle>
          <a:p/>
        </p:txBody>
      </p:sp>
      <p:sp>
        <p:nvSpPr>
          <p:cNvPr id="8" name="Shape 8"/>
          <p:cNvSpPr/>
          <p:nvPr/>
        </p:nvSpPr>
        <p:spPr>
          <a:xfrm>
            <a:off x="8458200" y="0"/>
            <a:ext cx="685800" cy="6858000"/>
          </a:xfrm>
          <a:prstGeom prst="rect">
            <a:avLst/>
          </a:prstGeom>
          <a:solidFill>
            <a:schemeClr val="dk2"/>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9" name="Shape 9"/>
          <p:cNvSpPr/>
          <p:nvPr/>
        </p:nvSpPr>
        <p:spPr>
          <a:xfrm>
            <a:off x="8458200" y="5486400"/>
            <a:ext cx="685800" cy="685800"/>
          </a:xfrm>
          <a:prstGeom prst="rect">
            <a:avLst/>
          </a:prstGeom>
          <a:solidFill>
            <a:schemeClr val="accent1"/>
          </a:solidFill>
          <a:ln>
            <a:noFill/>
          </a:ln>
        </p:spPr>
        <p:txBody>
          <a:bodyPr anchorCtr="0" anchor="ctr" bIns="45700" lIns="91425" rIns="91425" wrap="square" tIns="45700">
            <a:noAutofit/>
          </a:bodyPr>
          <a:lstStyle/>
          <a:p>
            <a:pPr indent="0" lvl="0" marL="0" marR="0" rtl="0" algn="ctr">
              <a:spcBef>
                <a:spcPts val="0"/>
              </a:spcBef>
              <a:buNone/>
            </a:pPr>
            <a:r>
              <a:t/>
            </a:r>
            <a:endParaRPr b="0" i="0" sz="1800" u="none" cap="none" strike="noStrike">
              <a:solidFill>
                <a:schemeClr val="lt1"/>
              </a:solidFill>
              <a:latin typeface="Calibri"/>
              <a:ea typeface="Calibri"/>
              <a:cs typeface="Calibri"/>
              <a:sym typeface="Calibri"/>
            </a:endParaRPr>
          </a:p>
        </p:txBody>
      </p:sp>
      <p:sp>
        <p:nvSpPr>
          <p:cNvPr id="10" name="Shape 10"/>
          <p:cNvSpPr/>
          <p:nvPr>
            <p:ph idx="12" type="sldNum"/>
          </p:nvPr>
        </p:nvSpPr>
        <p:spPr>
          <a:xfrm>
            <a:off x="8531788" y="5648960"/>
            <a:ext cx="548640" cy="396240"/>
          </a:xfrm>
          <a:prstGeom prst="bracketPair">
            <a:avLst/>
          </a:prstGeom>
          <a:noFill/>
          <a:ln cap="flat" cmpd="sng" w="19050">
            <a:solidFill>
              <a:srgbClr val="FFFFFF"/>
            </a:solidFill>
            <a:prstDash val="solid"/>
            <a:round/>
            <a:headEnd len="med" w="med" type="none"/>
            <a:tailEnd len="med" w="med" type="none"/>
          </a:ln>
        </p:spPr>
        <p:txBody>
          <a:bodyPr anchorCtr="0" anchor="ctr" bIns="0" lIns="0" rIns="0" wrap="square" tIns="0">
            <a:noAutofit/>
          </a:bodyPr>
          <a:lstStyle/>
          <a:p>
            <a:pPr indent="0" lvl="0" marL="0" marR="0" rtl="0" algn="ctr">
              <a:spcBef>
                <a:spcPts val="0"/>
              </a:spcBef>
              <a:buSzPct val="25000"/>
              <a:buNone/>
            </a:pPr>
            <a:fld id="{00000000-1234-1234-1234-123412341234}" type="slidenum">
              <a:rPr b="0" i="0" lang="en-US" sz="1800" u="none" cap="none" strike="noStrike">
                <a:solidFill>
                  <a:srgbClr val="FFFFFF"/>
                </a:solidFill>
                <a:latin typeface="Calibri"/>
                <a:ea typeface="Calibri"/>
                <a:cs typeface="Calibri"/>
                <a:sym typeface="Calibri"/>
              </a:rPr>
              <a:t>‹#›</a:t>
            </a:fld>
          </a:p>
        </p:txBody>
      </p:sp>
      <p:sp>
        <p:nvSpPr>
          <p:cNvPr id="11" name="Shape 11"/>
          <p:cNvSpPr txBox="1"/>
          <p:nvPr>
            <p:ph idx="11" type="ftr"/>
          </p:nvPr>
        </p:nvSpPr>
        <p:spPr>
          <a:xfrm rot="-5400000">
            <a:off x="7586910" y="4048760"/>
            <a:ext cx="2367281" cy="365760"/>
          </a:xfrm>
          <a:prstGeom prst="rect">
            <a:avLst/>
          </a:prstGeom>
          <a:noFill/>
          <a:ln>
            <a:noFill/>
          </a:ln>
        </p:spPr>
        <p:txBody>
          <a:bodyPr anchorCtr="0" anchor="ctr" bIns="91425" lIns="91425" rIns="91425" wrap="square" tIns="91425"/>
          <a:lstStyle>
            <a:lvl1pPr indent="0" lvl="0" marL="0" marR="0" rtl="0" algn="r">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rot="-5400000">
            <a:off x="7551351" y="1645920"/>
            <a:ext cx="2438399" cy="365760"/>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chemeClr val="lt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9.jpg"/><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3.jpg"/><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2.jpg"/><Relationship Id="rId4" Type="http://schemas.openxmlformats.org/officeDocument/2006/relationships/hyperlink" Target="http://www.youtube.com/watch?v=bNoOYeS0gs0" TargetMode="External"/><Relationship Id="rId5"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pic>
        <p:nvPicPr>
          <p:cNvPr descr="http://cliparts101.com/files/356/54A09D84F00C7DE9A85C4756DBC2527A/industry.png" id="86" name="Shape 86"/>
          <p:cNvPicPr preferRelativeResize="0"/>
          <p:nvPr/>
        </p:nvPicPr>
        <p:blipFill rotWithShape="1">
          <a:blip r:embed="rId3">
            <a:alphaModFix/>
          </a:blip>
          <a:srcRect b="0" l="0" r="0" t="0"/>
          <a:stretch/>
        </p:blipFill>
        <p:spPr>
          <a:xfrm>
            <a:off x="13854" y="-533400"/>
            <a:ext cx="8444345" cy="4279900"/>
          </a:xfrm>
          <a:prstGeom prst="rect">
            <a:avLst/>
          </a:prstGeom>
          <a:noFill/>
          <a:ln>
            <a:noFill/>
          </a:ln>
        </p:spPr>
      </p:pic>
      <p:sp>
        <p:nvSpPr>
          <p:cNvPr id="87" name="Shape 87"/>
          <p:cNvSpPr txBox="1"/>
          <p:nvPr>
            <p:ph type="ctrTitle"/>
          </p:nvPr>
        </p:nvSpPr>
        <p:spPr>
          <a:xfrm>
            <a:off x="106877" y="2208212"/>
            <a:ext cx="8258297" cy="2593975"/>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863203"/>
              </a:buClr>
              <a:buSzPct val="25000"/>
              <a:buFont typeface="Cambria"/>
              <a:buNone/>
            </a:pPr>
            <a:r>
              <a:rPr b="0" i="0" lang="en-US" sz="7200" u="none" cap="none" strike="noStrike">
                <a:solidFill>
                  <a:srgbClr val="863203"/>
                </a:solidFill>
                <a:latin typeface="Cambria"/>
                <a:ea typeface="Cambria"/>
                <a:cs typeface="Cambria"/>
                <a:sym typeface="Cambria"/>
              </a:rPr>
              <a:t>America</a:t>
            </a:r>
            <a:r>
              <a:rPr b="1" i="0" lang="en-US" sz="6000" u="none" cap="none" strike="noStrike">
                <a:solidFill>
                  <a:schemeClr val="dk2"/>
                </a:solidFill>
                <a:latin typeface="Cambria"/>
                <a:ea typeface="Cambria"/>
                <a:cs typeface="Cambria"/>
                <a:sym typeface="Cambria"/>
              </a:rPr>
              <a:t>                                                      	</a:t>
            </a:r>
            <a:r>
              <a:rPr b="1" i="0" lang="en-US" sz="7200" u="none" cap="none" strike="noStrike">
                <a:solidFill>
                  <a:schemeClr val="dk1"/>
                </a:solidFill>
                <a:latin typeface="Cambria"/>
                <a:ea typeface="Cambria"/>
                <a:cs typeface="Cambria"/>
                <a:sym typeface="Cambria"/>
              </a:rPr>
              <a:t>&amp;</a:t>
            </a:r>
            <a:r>
              <a:rPr b="1" i="0" lang="en-US" sz="6000" u="none" cap="none" strike="noStrike">
                <a:solidFill>
                  <a:srgbClr val="27374A"/>
                </a:solidFill>
                <a:latin typeface="Cambria"/>
                <a:ea typeface="Cambria"/>
                <a:cs typeface="Cambria"/>
                <a:sym typeface="Cambria"/>
              </a:rPr>
              <a:t> </a:t>
            </a:r>
            <a:r>
              <a:rPr b="1" i="1" lang="en-US" sz="4000" u="none" cap="none" strike="noStrike">
                <a:solidFill>
                  <a:srgbClr val="863203"/>
                </a:solidFill>
                <a:latin typeface="Cambria"/>
                <a:ea typeface="Cambria"/>
                <a:cs typeface="Cambria"/>
                <a:sym typeface="Cambria"/>
              </a:rPr>
              <a:t>THE</a:t>
            </a:r>
            <a:r>
              <a:rPr b="1" i="0" lang="en-US" sz="6000" u="none" cap="none" strike="noStrike">
                <a:solidFill>
                  <a:srgbClr val="863203"/>
                </a:solidFill>
                <a:latin typeface="Cambria"/>
                <a:ea typeface="Cambria"/>
                <a:cs typeface="Cambria"/>
                <a:sym typeface="Cambria"/>
              </a:rPr>
              <a:t> </a:t>
            </a:r>
            <a:r>
              <a:rPr b="1" i="1" lang="en-US" sz="4000" u="none" cap="none" strike="noStrike">
                <a:solidFill>
                  <a:srgbClr val="863203"/>
                </a:solidFill>
                <a:latin typeface="Cambria"/>
                <a:ea typeface="Cambria"/>
                <a:cs typeface="Cambria"/>
                <a:sym typeface="Cambria"/>
              </a:rPr>
              <a:t>MARKET REVOLUTION</a:t>
            </a:r>
          </a:p>
        </p:txBody>
      </p:sp>
      <p:pic>
        <p:nvPicPr>
          <p:cNvPr descr="http://icons.mysitemyway.com/wp-content/gallery/magic-marker-icons-signs/115902-magic-marker-icon-signs-railroad-tracks.png" id="88" name="Shape 88"/>
          <p:cNvPicPr preferRelativeResize="0"/>
          <p:nvPr/>
        </p:nvPicPr>
        <p:blipFill rotWithShape="1">
          <a:blip r:embed="rId4">
            <a:alphaModFix/>
          </a:blip>
          <a:srcRect b="0" l="0" r="0" t="0"/>
          <a:stretch/>
        </p:blipFill>
        <p:spPr>
          <a:xfrm>
            <a:off x="3429000" y="3463636"/>
            <a:ext cx="5615946" cy="4868997"/>
          </a:xfrm>
          <a:prstGeom prst="rect">
            <a:avLst/>
          </a:prstGeom>
          <a:noFill/>
          <a:ln>
            <a:noFill/>
          </a:ln>
        </p:spPr>
      </p:pic>
      <p:pic>
        <p:nvPicPr>
          <p:cNvPr descr="http://icons.mysitemyway.com/wp-content/gallery/magic-marker-icons-signs/115902-magic-marker-icon-signs-railroad-tracks.png" id="89" name="Shape 89"/>
          <p:cNvPicPr preferRelativeResize="0"/>
          <p:nvPr/>
        </p:nvPicPr>
        <p:blipFill rotWithShape="1">
          <a:blip r:embed="rId4">
            <a:alphaModFix/>
          </a:blip>
          <a:srcRect b="0" l="0" r="0" t="0"/>
          <a:stretch/>
        </p:blipFill>
        <p:spPr>
          <a:xfrm rot="10800000">
            <a:off x="-573160" y="3513003"/>
            <a:ext cx="5449959" cy="486899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437356" y="304800"/>
            <a:ext cx="7659687" cy="1168400"/>
          </a:xfrm>
          <a:prstGeom prst="rect">
            <a:avLst/>
          </a:prstGeom>
          <a:noFill/>
          <a:ln>
            <a:noFill/>
          </a:ln>
        </p:spPr>
        <p:txBody>
          <a:bodyPr anchorCtr="0" anchor="t" bIns="45700" lIns="91425" rIns="91425" wrap="square" tIns="45700">
            <a:noAutofit/>
          </a:bodyPr>
          <a:lstStyle/>
          <a:p>
            <a:pPr indent="0" lvl="0" marL="0" marR="0" rtl="0" algn="ctr">
              <a:spcBef>
                <a:spcPts val="0"/>
              </a:spcBef>
              <a:buClr>
                <a:srgbClr val="863203"/>
              </a:buClr>
              <a:buSzPct val="25000"/>
              <a:buFont typeface="Cambria"/>
              <a:buNone/>
            </a:pPr>
            <a:r>
              <a:rPr b="0" i="1" lang="en-US" sz="5400" u="none" cap="none" strike="noStrike">
                <a:solidFill>
                  <a:srgbClr val="863203"/>
                </a:solidFill>
                <a:latin typeface="Cambria"/>
                <a:ea typeface="Cambria"/>
                <a:cs typeface="Cambria"/>
                <a:sym typeface="Cambria"/>
              </a:rPr>
              <a:t>REGIONAL ECONOMIES </a:t>
            </a:r>
            <a:br>
              <a:rPr b="0" i="1" lang="en-US" sz="5400" u="none" cap="none" strike="noStrike">
                <a:solidFill>
                  <a:srgbClr val="863203"/>
                </a:solidFill>
                <a:latin typeface="Cambria"/>
                <a:ea typeface="Cambria"/>
                <a:cs typeface="Cambria"/>
                <a:sym typeface="Cambria"/>
              </a:rPr>
            </a:br>
            <a:r>
              <a:rPr b="0" i="1" lang="en-US" sz="5400" u="none" cap="none" strike="noStrike">
                <a:solidFill>
                  <a:srgbClr val="863203"/>
                </a:solidFill>
                <a:latin typeface="Cambria"/>
                <a:ea typeface="Cambria"/>
                <a:cs typeface="Cambria"/>
                <a:sym typeface="Cambria"/>
              </a:rPr>
              <a:t>CREATE DIFFERENCES</a:t>
            </a:r>
          </a:p>
        </p:txBody>
      </p:sp>
      <p:sp>
        <p:nvSpPr>
          <p:cNvPr id="156" name="Shape 156"/>
          <p:cNvSpPr txBox="1"/>
          <p:nvPr>
            <p:ph idx="1" type="body"/>
          </p:nvPr>
        </p:nvSpPr>
        <p:spPr>
          <a:xfrm>
            <a:off x="381001" y="2743200"/>
            <a:ext cx="7772399" cy="3048000"/>
          </a:xfrm>
          <a:prstGeom prst="rect">
            <a:avLst/>
          </a:prstGeom>
          <a:noFill/>
          <a:ln>
            <a:noFill/>
          </a:ln>
        </p:spPr>
        <p:txBody>
          <a:bodyPr anchorCtr="0" anchor="b" bIns="45700" lIns="91425" rIns="91425" wrap="square" tIns="45700">
            <a:noAutofit/>
          </a:bodyPr>
          <a:lstStyle/>
          <a:p>
            <a:pPr indent="0" lvl="0" marL="0" marR="0" rtl="0" algn="ctr">
              <a:lnSpc>
                <a:spcPct val="80000"/>
              </a:lnSpc>
              <a:spcBef>
                <a:spcPts val="0"/>
              </a:spcBef>
              <a:spcAft>
                <a:spcPts val="0"/>
              </a:spcAft>
              <a:buClr>
                <a:schemeClr val="accent1"/>
              </a:buClr>
              <a:buSzPct val="25000"/>
              <a:buFont typeface="Arial"/>
              <a:buNone/>
            </a:pPr>
            <a:r>
              <a:rPr b="0" i="0" lang="en-US" sz="3792" u="sng" cap="none" strike="noStrike">
                <a:solidFill>
                  <a:schemeClr val="dk1"/>
                </a:solidFill>
                <a:latin typeface="Anton"/>
                <a:ea typeface="Anton"/>
                <a:cs typeface="Anton"/>
                <a:sym typeface="Anton"/>
              </a:rPr>
              <a:t>Chapter 7 Section 1</a:t>
            </a:r>
          </a:p>
          <a:p>
            <a:pPr indent="0" lvl="0" marL="0" marR="0" rtl="0" algn="l">
              <a:lnSpc>
                <a:spcPct val="80000"/>
              </a:lnSpc>
              <a:spcBef>
                <a:spcPts val="370"/>
              </a:spcBef>
              <a:spcAft>
                <a:spcPts val="0"/>
              </a:spcAft>
              <a:buClr>
                <a:schemeClr val="accent1"/>
              </a:buClr>
              <a:buSzPct val="25000"/>
              <a:buFont typeface="Arial"/>
              <a:buNone/>
            </a:pPr>
            <a:r>
              <a:t/>
            </a:r>
            <a:endParaRPr b="0" i="0" sz="1850" u="none" cap="none" strike="noStrike">
              <a:solidFill>
                <a:srgbClr val="888888"/>
              </a:solidFill>
              <a:latin typeface="Calibri"/>
              <a:ea typeface="Calibri"/>
              <a:cs typeface="Calibri"/>
              <a:sym typeface="Calibri"/>
            </a:endParaRPr>
          </a:p>
          <a:p>
            <a:pPr indent="-457200" lvl="0" marL="457200" marR="0" rtl="0" algn="l">
              <a:lnSpc>
                <a:spcPct val="80000"/>
              </a:lnSpc>
              <a:spcBef>
                <a:spcPts val="610"/>
              </a:spcBef>
              <a:spcAft>
                <a:spcPts val="0"/>
              </a:spcAft>
              <a:buClr>
                <a:schemeClr val="accent1"/>
              </a:buClr>
              <a:buSzPct val="98451"/>
              <a:buFont typeface="Cambria"/>
              <a:buAutoNum type="arabicPeriod"/>
            </a:pPr>
            <a:r>
              <a:rPr b="0" i="0" lang="en-US" sz="3052" u="none" cap="none" strike="noStrike">
                <a:solidFill>
                  <a:srgbClr val="27374A"/>
                </a:solidFill>
                <a:latin typeface="Cambria"/>
                <a:ea typeface="Cambria"/>
                <a:cs typeface="Cambria"/>
                <a:sym typeface="Cambria"/>
              </a:rPr>
              <a:t>Answer </a:t>
            </a:r>
            <a:r>
              <a:rPr b="0" i="1" lang="en-US" sz="3052" u="sng" cap="none" strike="noStrike">
                <a:solidFill>
                  <a:srgbClr val="27374A"/>
                </a:solidFill>
                <a:latin typeface="Cambria"/>
                <a:ea typeface="Cambria"/>
                <a:cs typeface="Cambria"/>
                <a:sym typeface="Cambria"/>
              </a:rPr>
              <a:t>all 6 questions </a:t>
            </a:r>
            <a:r>
              <a:rPr b="0" i="0" lang="en-US" sz="3052" u="none" cap="none" strike="noStrike">
                <a:solidFill>
                  <a:srgbClr val="27374A"/>
                </a:solidFill>
                <a:latin typeface="Cambria"/>
                <a:ea typeface="Cambria"/>
                <a:cs typeface="Cambria"/>
                <a:sym typeface="Cambria"/>
              </a:rPr>
              <a:t>in complete sentences.</a:t>
            </a:r>
          </a:p>
          <a:p>
            <a:pPr indent="-457200" lvl="0" marL="457200" marR="0" rtl="0" algn="l">
              <a:lnSpc>
                <a:spcPct val="80000"/>
              </a:lnSpc>
              <a:spcBef>
                <a:spcPts val="610"/>
              </a:spcBef>
              <a:spcAft>
                <a:spcPts val="0"/>
              </a:spcAft>
              <a:buClr>
                <a:schemeClr val="accent1"/>
              </a:buClr>
              <a:buSzPct val="98451"/>
              <a:buFont typeface="Cambria"/>
              <a:buNone/>
            </a:pPr>
            <a:r>
              <a:t/>
            </a:r>
            <a:endParaRPr b="0" i="0" sz="3052" u="none" cap="none" strike="noStrike">
              <a:solidFill>
                <a:srgbClr val="27374A"/>
              </a:solidFill>
              <a:latin typeface="Cambria"/>
              <a:ea typeface="Cambria"/>
              <a:cs typeface="Cambria"/>
              <a:sym typeface="Cambria"/>
            </a:endParaRPr>
          </a:p>
          <a:p>
            <a:pPr indent="-457200" lvl="0" marL="457200" marR="0" rtl="0" algn="l">
              <a:lnSpc>
                <a:spcPct val="80000"/>
              </a:lnSpc>
              <a:spcBef>
                <a:spcPts val="610"/>
              </a:spcBef>
              <a:buClr>
                <a:schemeClr val="accent1"/>
              </a:buClr>
              <a:buSzPct val="98451"/>
              <a:buFont typeface="Cambria"/>
              <a:buAutoNum type="arabicPeriod"/>
            </a:pPr>
            <a:r>
              <a:rPr b="0" i="0" lang="en-US" sz="3052" u="none" cap="none" strike="noStrike">
                <a:solidFill>
                  <a:srgbClr val="27374A"/>
                </a:solidFill>
                <a:latin typeface="Cambria"/>
                <a:ea typeface="Cambria"/>
                <a:cs typeface="Cambria"/>
                <a:sym typeface="Cambria"/>
              </a:rPr>
              <a:t>Tape this </a:t>
            </a:r>
            <a:r>
              <a:rPr b="1" i="0" lang="en-US" sz="3052" u="none" cap="none" strike="noStrike">
                <a:solidFill>
                  <a:srgbClr val="006600"/>
                </a:solidFill>
                <a:latin typeface="Cambria"/>
                <a:ea typeface="Cambria"/>
                <a:cs typeface="Cambria"/>
                <a:sym typeface="Cambria"/>
              </a:rPr>
              <a:t>GREEN </a:t>
            </a:r>
            <a:r>
              <a:rPr b="0" i="0" lang="en-US" sz="3052" u="none" cap="none" strike="noStrike">
                <a:solidFill>
                  <a:srgbClr val="27374A"/>
                </a:solidFill>
                <a:latin typeface="Cambria"/>
                <a:ea typeface="Cambria"/>
                <a:cs typeface="Cambria"/>
                <a:sym typeface="Cambria"/>
              </a:rPr>
              <a:t>paper to the </a:t>
            </a:r>
            <a:r>
              <a:rPr b="0" i="0" lang="en-US" sz="3052" u="sng" cap="none" strike="noStrike">
                <a:solidFill>
                  <a:srgbClr val="FFC000"/>
                </a:solidFill>
                <a:latin typeface="Cambria"/>
                <a:ea typeface="Cambria"/>
                <a:cs typeface="Cambria"/>
                <a:sym typeface="Cambria"/>
              </a:rPr>
              <a:t>LEFT SIDE</a:t>
            </a:r>
            <a:r>
              <a:rPr b="0" i="0" lang="en-US" sz="3052" u="none" cap="none" strike="noStrike">
                <a:solidFill>
                  <a:srgbClr val="FFC000"/>
                </a:solidFill>
                <a:latin typeface="Cambria"/>
                <a:ea typeface="Cambria"/>
                <a:cs typeface="Cambria"/>
                <a:sym typeface="Cambria"/>
              </a:rPr>
              <a:t> </a:t>
            </a:r>
            <a:r>
              <a:rPr b="0" i="0" lang="en-US" sz="3052" u="none" cap="none" strike="noStrike">
                <a:solidFill>
                  <a:srgbClr val="27374A"/>
                </a:solidFill>
                <a:latin typeface="Cambria"/>
                <a:ea typeface="Cambria"/>
                <a:cs typeface="Cambria"/>
                <a:sym typeface="Cambria"/>
              </a:rPr>
              <a:t>of these notes when you are finished.</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457200" y="274638"/>
            <a:ext cx="7620000" cy="1143000"/>
          </a:xfrm>
          <a:prstGeom prst="rect">
            <a:avLst/>
          </a:prstGeom>
          <a:noFill/>
          <a:ln>
            <a:noFill/>
          </a:ln>
        </p:spPr>
        <p:txBody>
          <a:bodyPr anchorCtr="0" anchor="ctr" bIns="45700" lIns="91425" rIns="91425" wrap="square" tIns="45700">
            <a:noAutofit/>
          </a:bodyPr>
          <a:lstStyle/>
          <a:p>
            <a:pPr indent="0" lvl="0" marL="0" marR="0" rtl="0" algn="l">
              <a:spcBef>
                <a:spcPts val="0"/>
              </a:spcBef>
              <a:buClr>
                <a:srgbClr val="863203"/>
              </a:buClr>
              <a:buSzPct val="25000"/>
              <a:buFont typeface="Cambria"/>
              <a:buNone/>
            </a:pPr>
            <a:r>
              <a:rPr b="0" i="0" lang="en-US" sz="4600" u="none" cap="none" strike="noStrike">
                <a:solidFill>
                  <a:srgbClr val="863203"/>
                </a:solidFill>
                <a:latin typeface="Cambria"/>
                <a:ea typeface="Cambria"/>
                <a:cs typeface="Cambria"/>
                <a:sym typeface="Cambria"/>
              </a:rPr>
              <a:t>Skit…</a:t>
            </a:r>
          </a:p>
        </p:txBody>
      </p:sp>
      <p:sp>
        <p:nvSpPr>
          <p:cNvPr id="162" name="Shape 162"/>
          <p:cNvSpPr txBox="1"/>
          <p:nvPr>
            <p:ph idx="1" type="body"/>
          </p:nvPr>
        </p:nvSpPr>
        <p:spPr>
          <a:xfrm>
            <a:off x="0" y="1295400"/>
            <a:ext cx="8382000" cy="5105400"/>
          </a:xfrm>
          <a:prstGeom prst="rect">
            <a:avLst/>
          </a:prstGeom>
          <a:noFill/>
          <a:ln>
            <a:noFill/>
          </a:ln>
        </p:spPr>
        <p:txBody>
          <a:bodyPr anchorCtr="0" anchor="t" bIns="45700" lIns="91425" rIns="91425" wrap="square" tIns="45700">
            <a:noAutofit/>
          </a:bodyPr>
          <a:lstStyle/>
          <a:p>
            <a:pPr indent="-457200" lvl="0" marL="571500" marR="0" rtl="0" algn="l">
              <a:spcBef>
                <a:spcPts val="0"/>
              </a:spcBef>
              <a:spcAft>
                <a:spcPts val="0"/>
              </a:spcAft>
              <a:buClr>
                <a:srgbClr val="863203"/>
              </a:buClr>
              <a:buSzPct val="100000"/>
              <a:buFont typeface="Cambria"/>
              <a:buAutoNum type="arabicPeriod"/>
            </a:pPr>
            <a:r>
              <a:rPr b="0" i="0" lang="en-US" sz="2800" u="none" cap="none" strike="noStrike">
                <a:solidFill>
                  <a:schemeClr val="dk1"/>
                </a:solidFill>
                <a:latin typeface="Cambria"/>
                <a:ea typeface="Cambria"/>
                <a:cs typeface="Cambria"/>
                <a:sym typeface="Cambria"/>
              </a:rPr>
              <a:t>Each group will be given one of the five major inventions of the market revolution.</a:t>
            </a:r>
          </a:p>
          <a:p>
            <a:pPr indent="-457200" lvl="0" marL="571500" marR="0" rtl="0" algn="l">
              <a:spcBef>
                <a:spcPts val="560"/>
              </a:spcBef>
              <a:spcAft>
                <a:spcPts val="0"/>
              </a:spcAft>
              <a:buClr>
                <a:srgbClr val="863203"/>
              </a:buClr>
              <a:buSzPct val="100000"/>
              <a:buFont typeface="Cambria"/>
              <a:buAutoNum type="arabicPeriod"/>
            </a:pPr>
            <a:r>
              <a:rPr b="0" i="0" lang="en-US" sz="2800" u="none" cap="none" strike="noStrike">
                <a:solidFill>
                  <a:schemeClr val="dk1"/>
                </a:solidFill>
                <a:latin typeface="Cambria"/>
                <a:ea typeface="Cambria"/>
                <a:cs typeface="Cambria"/>
                <a:sym typeface="Cambria"/>
              </a:rPr>
              <a:t>The group must create a </a:t>
            </a:r>
            <a:r>
              <a:rPr b="1" i="0" lang="en-US" sz="2800" u="none" cap="none" strike="noStrike">
                <a:solidFill>
                  <a:srgbClr val="863203"/>
                </a:solidFill>
                <a:latin typeface="Cambria"/>
                <a:ea typeface="Cambria"/>
                <a:cs typeface="Cambria"/>
                <a:sym typeface="Cambria"/>
              </a:rPr>
              <a:t>2-4 minute skit </a:t>
            </a:r>
            <a:r>
              <a:rPr b="0" i="0" lang="en-US" sz="2800" u="none" cap="none" strike="noStrike">
                <a:solidFill>
                  <a:schemeClr val="dk1"/>
                </a:solidFill>
                <a:latin typeface="Cambria"/>
                <a:ea typeface="Cambria"/>
                <a:cs typeface="Cambria"/>
                <a:sym typeface="Cambria"/>
              </a:rPr>
              <a:t>that explains </a:t>
            </a:r>
            <a:r>
              <a:rPr b="1" i="0" lang="en-US" sz="2800" u="none" cap="none" strike="noStrike">
                <a:solidFill>
                  <a:srgbClr val="863203"/>
                </a:solidFill>
                <a:latin typeface="Cambria"/>
                <a:ea typeface="Cambria"/>
                <a:cs typeface="Cambria"/>
                <a:sym typeface="Cambria"/>
              </a:rPr>
              <a:t>what the invention</a:t>
            </a:r>
            <a:r>
              <a:rPr b="1" i="0" lang="en-US" sz="2800" u="none" cap="none" strike="noStrike">
                <a:solidFill>
                  <a:schemeClr val="dk1"/>
                </a:solidFill>
                <a:latin typeface="Cambria"/>
                <a:ea typeface="Cambria"/>
                <a:cs typeface="Cambria"/>
                <a:sym typeface="Cambria"/>
              </a:rPr>
              <a:t> </a:t>
            </a:r>
            <a:r>
              <a:rPr b="0" i="0" lang="en-US" sz="2800" u="none" cap="none" strike="noStrike">
                <a:solidFill>
                  <a:schemeClr val="dk1"/>
                </a:solidFill>
                <a:latin typeface="Cambria"/>
                <a:ea typeface="Cambria"/>
                <a:cs typeface="Cambria"/>
                <a:sym typeface="Cambria"/>
              </a:rPr>
              <a:t>is and </a:t>
            </a:r>
            <a:r>
              <a:rPr b="1" i="0" lang="en-US" sz="2800" u="none" cap="none" strike="noStrike">
                <a:solidFill>
                  <a:srgbClr val="863203"/>
                </a:solidFill>
                <a:latin typeface="Cambria"/>
                <a:ea typeface="Cambria"/>
                <a:cs typeface="Cambria"/>
                <a:sym typeface="Cambria"/>
              </a:rPr>
              <a:t>how it works.</a:t>
            </a:r>
          </a:p>
          <a:p>
            <a:pPr indent="-457200" lvl="0" marL="571500" marR="0" rtl="0" algn="l">
              <a:spcBef>
                <a:spcPts val="560"/>
              </a:spcBef>
              <a:spcAft>
                <a:spcPts val="0"/>
              </a:spcAft>
              <a:buClr>
                <a:srgbClr val="863203"/>
              </a:buClr>
              <a:buSzPct val="100000"/>
              <a:buFont typeface="Cambria"/>
              <a:buAutoNum type="arabicPeriod"/>
            </a:pPr>
            <a:r>
              <a:rPr b="1" i="0" lang="en-US" sz="2800" u="none" cap="none" strike="noStrike">
                <a:solidFill>
                  <a:srgbClr val="863203"/>
                </a:solidFill>
                <a:latin typeface="Cambria"/>
                <a:ea typeface="Cambria"/>
                <a:cs typeface="Cambria"/>
                <a:sym typeface="Cambria"/>
              </a:rPr>
              <a:t>All</a:t>
            </a:r>
            <a:r>
              <a:rPr b="1" i="0" lang="en-US" sz="2800" u="none" cap="none" strike="noStrike">
                <a:solidFill>
                  <a:schemeClr val="dk1"/>
                </a:solidFill>
                <a:latin typeface="Cambria"/>
                <a:ea typeface="Cambria"/>
                <a:cs typeface="Cambria"/>
                <a:sym typeface="Cambria"/>
              </a:rPr>
              <a:t> </a:t>
            </a:r>
            <a:r>
              <a:rPr b="0" i="0" lang="en-US" sz="2800" u="none" cap="none" strike="noStrike">
                <a:solidFill>
                  <a:schemeClr val="dk1"/>
                </a:solidFill>
                <a:latin typeface="Cambria"/>
                <a:ea typeface="Cambria"/>
                <a:cs typeface="Cambria"/>
                <a:sym typeface="Cambria"/>
              </a:rPr>
              <a:t>group members must have a </a:t>
            </a:r>
            <a:r>
              <a:rPr b="1" i="0" lang="en-US" sz="2800" u="none" cap="none" strike="noStrike">
                <a:solidFill>
                  <a:srgbClr val="863203"/>
                </a:solidFill>
                <a:latin typeface="Cambria"/>
                <a:ea typeface="Cambria"/>
                <a:cs typeface="Cambria"/>
                <a:sym typeface="Cambria"/>
              </a:rPr>
              <a:t>speaking role</a:t>
            </a:r>
            <a:r>
              <a:rPr b="1" i="0" lang="en-US" sz="2800" u="none" cap="none" strike="noStrike">
                <a:solidFill>
                  <a:schemeClr val="dk1"/>
                </a:solidFill>
                <a:latin typeface="Cambria"/>
                <a:ea typeface="Cambria"/>
                <a:cs typeface="Cambria"/>
                <a:sym typeface="Cambria"/>
              </a:rPr>
              <a:t> </a:t>
            </a:r>
            <a:r>
              <a:rPr b="0" i="0" lang="en-US" sz="2800" u="none" cap="none" strike="noStrike">
                <a:solidFill>
                  <a:schemeClr val="dk1"/>
                </a:solidFill>
                <a:latin typeface="Cambria"/>
                <a:ea typeface="Cambria"/>
                <a:cs typeface="Cambria"/>
                <a:sym typeface="Cambria"/>
              </a:rPr>
              <a:t>to play in the actual skit. </a:t>
            </a:r>
          </a:p>
          <a:p>
            <a:pPr indent="-457200" lvl="0" marL="571500" marR="0" rtl="0" algn="l">
              <a:spcBef>
                <a:spcPts val="560"/>
              </a:spcBef>
              <a:spcAft>
                <a:spcPts val="0"/>
              </a:spcAft>
              <a:buClr>
                <a:srgbClr val="863203"/>
              </a:buClr>
              <a:buSzPct val="100000"/>
              <a:buFont typeface="Cambria"/>
              <a:buAutoNum type="arabicPeriod"/>
            </a:pPr>
            <a:r>
              <a:rPr b="0" i="0" lang="en-US" sz="2800" u="none" cap="none" strike="noStrike">
                <a:solidFill>
                  <a:schemeClr val="dk1"/>
                </a:solidFill>
                <a:latin typeface="Cambria"/>
                <a:ea typeface="Cambria"/>
                <a:cs typeface="Cambria"/>
                <a:sym typeface="Cambria"/>
              </a:rPr>
              <a:t>Use the </a:t>
            </a:r>
            <a:r>
              <a:rPr b="0" i="1" lang="en-US" sz="2800" u="none" cap="none" strike="noStrike">
                <a:solidFill>
                  <a:srgbClr val="863203"/>
                </a:solidFill>
                <a:latin typeface="Cambria"/>
                <a:ea typeface="Cambria"/>
                <a:cs typeface="Cambria"/>
                <a:sym typeface="Cambria"/>
              </a:rPr>
              <a:t>left side </a:t>
            </a:r>
            <a:r>
              <a:rPr b="0" i="0" lang="en-US" sz="2800" u="none" cap="none" strike="noStrike">
                <a:solidFill>
                  <a:schemeClr val="dk1"/>
                </a:solidFill>
                <a:latin typeface="Cambria"/>
                <a:ea typeface="Cambria"/>
                <a:cs typeface="Cambria"/>
                <a:sym typeface="Cambria"/>
              </a:rPr>
              <a:t>page for this lecture to write your skit (</a:t>
            </a:r>
            <a:r>
              <a:rPr b="0" i="1" lang="en-US" sz="2800" u="none" cap="none" strike="noStrike">
                <a:solidFill>
                  <a:srgbClr val="863203"/>
                </a:solidFill>
                <a:latin typeface="Cambria"/>
                <a:ea typeface="Cambria"/>
                <a:cs typeface="Cambria"/>
                <a:sym typeface="Cambria"/>
              </a:rPr>
              <a:t>every group member needs a copy of the skit</a:t>
            </a:r>
            <a:r>
              <a:rPr b="0" i="0" lang="en-US" sz="2800" u="none" cap="none" strike="noStrike">
                <a:solidFill>
                  <a:schemeClr val="dk1"/>
                </a:solidFill>
                <a:latin typeface="Cambria"/>
                <a:ea typeface="Cambria"/>
                <a:cs typeface="Cambria"/>
                <a:sym typeface="Cambria"/>
              </a:rPr>
              <a:t>).</a:t>
            </a:r>
          </a:p>
          <a:p>
            <a:pPr indent="-457200" lvl="0" marL="571500" marR="0" rtl="0" algn="l">
              <a:spcBef>
                <a:spcPts val="440"/>
              </a:spcBef>
              <a:spcAft>
                <a:spcPts val="0"/>
              </a:spcAft>
              <a:buClr>
                <a:schemeClr val="accent1"/>
              </a:buClr>
              <a:buSzPct val="100000"/>
              <a:buFont typeface="Cambria"/>
              <a:buNone/>
            </a:pPr>
            <a:r>
              <a:t/>
            </a:r>
            <a:endParaRPr b="0" i="0" sz="2200" u="none" cap="none" strike="noStrike">
              <a:solidFill>
                <a:srgbClr val="863203"/>
              </a:solidFill>
              <a:latin typeface="Cambria"/>
              <a:ea typeface="Cambria"/>
              <a:cs typeface="Cambria"/>
              <a:sym typeface="Cambria"/>
            </a:endParaRPr>
          </a:p>
          <a:p>
            <a:pPr indent="0" lvl="0" marL="114300" marR="0" rtl="0" algn="ctr">
              <a:spcBef>
                <a:spcPts val="440"/>
              </a:spcBef>
              <a:buClr>
                <a:schemeClr val="accent1"/>
              </a:buClr>
              <a:buSzPct val="25000"/>
              <a:buFont typeface="Arial"/>
              <a:buNone/>
            </a:pPr>
            <a:r>
              <a:rPr b="1" i="0" lang="en-US" sz="2200" u="none" cap="none" strike="noStrike">
                <a:solidFill>
                  <a:srgbClr val="863203"/>
                </a:solidFill>
                <a:latin typeface="Cambria"/>
                <a:ea typeface="Cambria"/>
                <a:cs typeface="Cambria"/>
                <a:sym typeface="Cambria"/>
              </a:rPr>
              <a:t>*Skits will be presented in class tomorrow*</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457200" y="274638"/>
            <a:ext cx="7620000" cy="1143000"/>
          </a:xfrm>
          <a:prstGeom prst="rect">
            <a:avLst/>
          </a:prstGeom>
          <a:noFill/>
          <a:ln>
            <a:noFill/>
          </a:ln>
        </p:spPr>
        <p:txBody>
          <a:bodyPr anchorCtr="0" anchor="ctr" bIns="45700" lIns="91425" rIns="91425" wrap="square" tIns="45700">
            <a:noAutofit/>
          </a:bodyPr>
          <a:lstStyle/>
          <a:p>
            <a:pPr indent="0" lvl="0" marL="0" marR="0" rtl="0" algn="l">
              <a:spcBef>
                <a:spcPts val="0"/>
              </a:spcBef>
              <a:buClr>
                <a:schemeClr val="dk2"/>
              </a:buClr>
              <a:buSzPct val="25000"/>
              <a:buFont typeface="Cambria"/>
              <a:buNone/>
            </a:pPr>
            <a:r>
              <a:rPr b="0" i="0" lang="en-US" sz="4600" u="none" cap="none" strike="noStrike">
                <a:solidFill>
                  <a:schemeClr val="dk2"/>
                </a:solidFill>
                <a:latin typeface="Cambria"/>
                <a:ea typeface="Cambria"/>
                <a:cs typeface="Cambria"/>
                <a:sym typeface="Cambria"/>
              </a:rPr>
              <a:t>Down to </a:t>
            </a:r>
            <a:r>
              <a:rPr lang="en-US"/>
              <a:t>Business</a:t>
            </a:r>
          </a:p>
        </p:txBody>
      </p:sp>
      <p:sp>
        <p:nvSpPr>
          <p:cNvPr id="95" name="Shape 95"/>
          <p:cNvSpPr txBox="1"/>
          <p:nvPr>
            <p:ph idx="1" type="body"/>
          </p:nvPr>
        </p:nvSpPr>
        <p:spPr>
          <a:xfrm>
            <a:off x="2244250" y="1535125"/>
            <a:ext cx="4583100" cy="639900"/>
          </a:xfrm>
          <a:prstGeom prst="rect">
            <a:avLst/>
          </a:prstGeom>
          <a:noFill/>
          <a:ln>
            <a:noFill/>
          </a:ln>
        </p:spPr>
        <p:txBody>
          <a:bodyPr anchorCtr="0" anchor="b" bIns="45700" lIns="91425" rIns="91425" wrap="square" tIns="45700">
            <a:noAutofit/>
          </a:bodyPr>
          <a:lstStyle/>
          <a:p>
            <a:pPr indent="0" lvl="0" marL="0" marR="0" rtl="0" algn="ctr">
              <a:spcBef>
                <a:spcPts val="0"/>
              </a:spcBef>
              <a:buClr>
                <a:schemeClr val="accent1"/>
              </a:buClr>
              <a:buSzPct val="25000"/>
              <a:buFont typeface="Arial"/>
              <a:buNone/>
            </a:pPr>
            <a:r>
              <a:rPr lang="en-US" sz="3200">
                <a:solidFill>
                  <a:srgbClr val="863203"/>
                </a:solidFill>
                <a:latin typeface="Cambria"/>
                <a:ea typeface="Cambria"/>
                <a:cs typeface="Cambria"/>
                <a:sym typeface="Cambria"/>
              </a:rPr>
              <a:t>Essential Questions</a:t>
            </a:r>
          </a:p>
        </p:txBody>
      </p:sp>
      <p:sp>
        <p:nvSpPr>
          <p:cNvPr id="96" name="Shape 96"/>
          <p:cNvSpPr txBox="1"/>
          <p:nvPr>
            <p:ph idx="2" type="body"/>
          </p:nvPr>
        </p:nvSpPr>
        <p:spPr>
          <a:xfrm>
            <a:off x="1090200" y="2421000"/>
            <a:ext cx="6354000" cy="2016000"/>
          </a:xfrm>
          <a:prstGeom prst="rect">
            <a:avLst/>
          </a:prstGeom>
          <a:noFill/>
          <a:ln cap="flat" cmpd="sng" w="28575">
            <a:solidFill>
              <a:srgbClr val="FFC000"/>
            </a:solidFill>
            <a:prstDash val="solid"/>
            <a:round/>
            <a:headEnd len="med" w="med" type="none"/>
            <a:tailEnd len="med" w="med" type="none"/>
          </a:ln>
        </p:spPr>
        <p:txBody>
          <a:bodyPr anchorCtr="0" anchor="t" bIns="45700" lIns="91425" rIns="91425" wrap="square" tIns="45700">
            <a:noAutofit/>
          </a:bodyPr>
          <a:lstStyle/>
          <a:p>
            <a:pPr indent="-228600" lvl="0" marL="342900" marR="0" rtl="0" algn="l">
              <a:spcBef>
                <a:spcPts val="0"/>
              </a:spcBef>
              <a:spcAft>
                <a:spcPts val="0"/>
              </a:spcAft>
              <a:buClr>
                <a:schemeClr val="accent1"/>
              </a:buClr>
              <a:buSzPct val="100000"/>
              <a:buFont typeface="Arial"/>
              <a:buChar char="•"/>
            </a:pPr>
            <a:r>
              <a:rPr b="0" i="0" lang="en-US" sz="2400" u="none" cap="none" strike="noStrike">
                <a:solidFill>
                  <a:schemeClr val="dk1"/>
                </a:solidFill>
                <a:latin typeface="Cambria"/>
                <a:ea typeface="Cambria"/>
                <a:cs typeface="Cambria"/>
                <a:sym typeface="Cambria"/>
              </a:rPr>
              <a:t>What impact did new technology have on America in the 1800s? </a:t>
            </a:r>
          </a:p>
          <a:p>
            <a:pPr indent="-228600" lvl="0" marL="342900" marR="0" rtl="0" algn="l">
              <a:spcBef>
                <a:spcPts val="480"/>
              </a:spcBef>
              <a:buClr>
                <a:schemeClr val="accent1"/>
              </a:buClr>
              <a:buSzPct val="100000"/>
              <a:buFont typeface="Arial"/>
              <a:buChar char="•"/>
            </a:pPr>
            <a:r>
              <a:rPr b="0" i="0" lang="en-US" sz="2400" u="none" cap="none" strike="noStrike">
                <a:solidFill>
                  <a:schemeClr val="dk1"/>
                </a:solidFill>
                <a:latin typeface="Cambria"/>
                <a:ea typeface="Cambria"/>
                <a:cs typeface="Cambria"/>
                <a:sym typeface="Cambria"/>
              </a:rPr>
              <a:t>How did this influence the move Westward?</a:t>
            </a:r>
          </a:p>
        </p:txBody>
      </p:sp>
      <p:sp>
        <p:nvSpPr>
          <p:cNvPr id="97" name="Shape 97"/>
          <p:cNvSpPr txBox="1"/>
          <p:nvPr>
            <p:ph idx="3" type="body"/>
          </p:nvPr>
        </p:nvSpPr>
        <p:spPr>
          <a:xfrm>
            <a:off x="4419600" y="1535113"/>
            <a:ext cx="3657600" cy="639762"/>
          </a:xfrm>
          <a:prstGeom prst="rect">
            <a:avLst/>
          </a:prstGeom>
          <a:noFill/>
          <a:ln>
            <a:noFill/>
          </a:ln>
        </p:spPr>
        <p:txBody>
          <a:bodyPr anchorCtr="0" anchor="b" bIns="45700" lIns="91425" rIns="91425" wrap="square" tIns="45700">
            <a:noAutofit/>
          </a:bodyPr>
          <a:lstStyle/>
          <a:p>
            <a:pPr indent="0" lvl="0" marL="0" marR="0" rtl="0" algn="l">
              <a:spcBef>
                <a:spcPts val="0"/>
              </a:spcBef>
              <a:buClr>
                <a:schemeClr val="accent1"/>
              </a:buClr>
              <a:buSzPct val="25000"/>
              <a:buFont typeface="Arial"/>
              <a:buNone/>
            </a:pPr>
            <a:r>
              <a:t/>
            </a:r>
            <a:endParaRPr b="1" i="0" sz="3200" u="none" cap="none" strike="noStrike">
              <a:solidFill>
                <a:srgbClr val="863203"/>
              </a:solidFill>
              <a:latin typeface="Cambria"/>
              <a:ea typeface="Cambria"/>
              <a:cs typeface="Cambria"/>
              <a:sym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0" y="274650"/>
            <a:ext cx="8660400" cy="1143000"/>
          </a:xfrm>
          <a:prstGeom prst="rect">
            <a:avLst/>
          </a:prstGeom>
          <a:noFill/>
          <a:ln>
            <a:noFill/>
          </a:ln>
        </p:spPr>
        <p:txBody>
          <a:bodyPr anchorCtr="0" anchor="ctr" bIns="45700" lIns="91425" rIns="91425" wrap="square" tIns="45700">
            <a:noAutofit/>
          </a:bodyPr>
          <a:lstStyle/>
          <a:p>
            <a:pPr indent="0" lvl="0" marL="0" marR="0" rtl="0" algn="l">
              <a:spcBef>
                <a:spcPts val="0"/>
              </a:spcBef>
              <a:buClr>
                <a:srgbClr val="863203"/>
              </a:buClr>
              <a:buSzPct val="25000"/>
              <a:buFont typeface="Cambria"/>
              <a:buNone/>
            </a:pPr>
            <a:r>
              <a:rPr b="0" i="0" lang="en-US" sz="4600" u="none" cap="none" strike="noStrike">
                <a:solidFill>
                  <a:srgbClr val="863203"/>
                </a:solidFill>
                <a:latin typeface="Cambria"/>
                <a:ea typeface="Cambria"/>
                <a:cs typeface="Cambria"/>
                <a:sym typeface="Cambria"/>
              </a:rPr>
              <a:t>Why do I care,Miss. </a:t>
            </a:r>
            <a:r>
              <a:rPr lang="en-US">
                <a:solidFill>
                  <a:srgbClr val="863203"/>
                </a:solidFill>
              </a:rPr>
              <a:t>McCormack</a:t>
            </a:r>
            <a:r>
              <a:rPr b="0" i="0" lang="en-US" sz="4600" u="none" cap="none" strike="noStrike">
                <a:solidFill>
                  <a:srgbClr val="863203"/>
                </a:solidFill>
                <a:latin typeface="Cambria"/>
                <a:ea typeface="Cambria"/>
                <a:cs typeface="Cambria"/>
                <a:sym typeface="Cambria"/>
              </a:rPr>
              <a:t>?</a:t>
            </a:r>
          </a:p>
        </p:txBody>
      </p:sp>
      <p:sp>
        <p:nvSpPr>
          <p:cNvPr id="103" name="Shape 103"/>
          <p:cNvSpPr txBox="1"/>
          <p:nvPr>
            <p:ph idx="1" type="body"/>
          </p:nvPr>
        </p:nvSpPr>
        <p:spPr>
          <a:xfrm>
            <a:off x="457200" y="1600200"/>
            <a:ext cx="7620000" cy="4800600"/>
          </a:xfrm>
          <a:prstGeom prst="rect">
            <a:avLst/>
          </a:prstGeom>
          <a:noFill/>
          <a:ln>
            <a:noFill/>
          </a:ln>
        </p:spPr>
        <p:txBody>
          <a:bodyPr anchorCtr="0" anchor="t" bIns="45700" lIns="91425" rIns="91425" wrap="square" tIns="45700">
            <a:noAutofit/>
          </a:bodyPr>
          <a:lstStyle/>
          <a:p>
            <a:pPr indent="0" lvl="0" marL="114300" marR="0" rtl="0" algn="l">
              <a:lnSpc>
                <a:spcPct val="90000"/>
              </a:lnSpc>
              <a:spcBef>
                <a:spcPts val="0"/>
              </a:spcBef>
              <a:buClr>
                <a:schemeClr val="accent1"/>
              </a:buClr>
              <a:buSzPct val="25000"/>
              <a:buFont typeface="Arial"/>
              <a:buNone/>
            </a:pPr>
            <a:r>
              <a:rPr b="0" i="0" lang="en-US" sz="2035" u="none" cap="none" strike="noStrike">
                <a:solidFill>
                  <a:schemeClr val="dk1"/>
                </a:solidFill>
                <a:latin typeface="Cambria"/>
                <a:ea typeface="Cambria"/>
                <a:cs typeface="Cambria"/>
                <a:sym typeface="Cambria"/>
              </a:rPr>
              <a:t>	</a:t>
            </a:r>
            <a:r>
              <a:rPr b="0" i="0" lang="en-US" sz="2590" u="none" cap="none" strike="noStrike">
                <a:solidFill>
                  <a:schemeClr val="dk1"/>
                </a:solidFill>
                <a:latin typeface="Cambria"/>
                <a:ea typeface="Cambria"/>
                <a:cs typeface="Cambria"/>
                <a:sym typeface="Cambria"/>
              </a:rPr>
              <a:t>Nearly every facet of modern society hinges on some sort of technology. Inventions that our Founding </a:t>
            </a:r>
            <a:r>
              <a:rPr lang="en-US" sz="2590">
                <a:latin typeface="Cambria"/>
                <a:ea typeface="Cambria"/>
                <a:cs typeface="Cambria"/>
                <a:sym typeface="Cambria"/>
              </a:rPr>
              <a:t>Fathers</a:t>
            </a:r>
            <a:r>
              <a:rPr b="0" i="0" lang="en-US" sz="2590" u="none" cap="none" strike="noStrike">
                <a:solidFill>
                  <a:schemeClr val="dk1"/>
                </a:solidFill>
                <a:latin typeface="Cambria"/>
                <a:ea typeface="Cambria"/>
                <a:cs typeface="Cambria"/>
                <a:sym typeface="Cambria"/>
              </a:rPr>
              <a:t> could not have even dreamed of. Even as early as the 1800’s America was becoming a land of cutting edge technology. Soon there would be machines that could lessen the burden on American workers and later would transform society. However, we could argue that none of it would have been made possible  if not for the desire to meet the needs of the rapidly growing United States. After all, “necessity is the mother of all invention.”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pic>
        <p:nvPicPr>
          <p:cNvPr descr="http://img-aws.ehowcdn.com/default/ds-photo/getty/article/41/226/87651497_XS.jpg" id="108" name="Shape 108"/>
          <p:cNvPicPr preferRelativeResize="0"/>
          <p:nvPr/>
        </p:nvPicPr>
        <p:blipFill rotWithShape="1">
          <a:blip r:embed="rId3">
            <a:alphaModFix/>
          </a:blip>
          <a:srcRect b="0" l="0" r="0" t="0"/>
          <a:stretch/>
        </p:blipFill>
        <p:spPr>
          <a:xfrm rot="-2672682">
            <a:off x="3151619" y="3290557"/>
            <a:ext cx="2746375" cy="1186708"/>
          </a:xfrm>
          <a:prstGeom prst="rect">
            <a:avLst/>
          </a:prstGeom>
          <a:noFill/>
          <a:ln>
            <a:noFill/>
          </a:ln>
        </p:spPr>
      </p:pic>
      <p:pic>
        <p:nvPicPr>
          <p:cNvPr descr="http://stuffo.hswstatic.com/geniusstuff/wp-content/uploads/sites/42/2013/07/inventions-changed-world-600x350.jpg" id="109" name="Shape 109"/>
          <p:cNvPicPr preferRelativeResize="0"/>
          <p:nvPr/>
        </p:nvPicPr>
        <p:blipFill rotWithShape="1">
          <a:blip r:embed="rId4">
            <a:alphaModFix/>
          </a:blip>
          <a:srcRect b="17217" l="0" r="0" t="23370"/>
          <a:stretch/>
        </p:blipFill>
        <p:spPr>
          <a:xfrm>
            <a:off x="3733800" y="5220667"/>
            <a:ext cx="4724400" cy="1633240"/>
          </a:xfrm>
          <a:prstGeom prst="rect">
            <a:avLst/>
          </a:prstGeom>
          <a:noFill/>
          <a:ln>
            <a:noFill/>
          </a:ln>
        </p:spPr>
      </p:pic>
      <p:sp>
        <p:nvSpPr>
          <p:cNvPr id="110" name="Shape 110"/>
          <p:cNvSpPr txBox="1"/>
          <p:nvPr>
            <p:ph type="title"/>
          </p:nvPr>
        </p:nvSpPr>
        <p:spPr>
          <a:xfrm>
            <a:off x="304800" y="609600"/>
            <a:ext cx="7659687" cy="1168400"/>
          </a:xfrm>
          <a:prstGeom prst="rect">
            <a:avLst/>
          </a:prstGeom>
          <a:noFill/>
          <a:ln>
            <a:noFill/>
          </a:ln>
        </p:spPr>
        <p:txBody>
          <a:bodyPr anchorCtr="0" anchor="t" bIns="45700" lIns="91425" rIns="91425" wrap="square" tIns="45700">
            <a:noAutofit/>
          </a:bodyPr>
          <a:lstStyle/>
          <a:p>
            <a:pPr indent="0" lvl="0" marL="0" marR="0" rtl="0" algn="l">
              <a:spcBef>
                <a:spcPts val="0"/>
              </a:spcBef>
              <a:buClr>
                <a:schemeClr val="dk2"/>
              </a:buClr>
              <a:buSzPct val="25000"/>
              <a:buFont typeface="Cambria"/>
              <a:buNone/>
            </a:pPr>
            <a:r>
              <a:rPr b="0" i="0" lang="en-US" sz="3600" u="none" cap="none" strike="noStrike">
                <a:solidFill>
                  <a:schemeClr val="dk2"/>
                </a:solidFill>
                <a:latin typeface="Cambria"/>
                <a:ea typeface="Cambria"/>
                <a:cs typeface="Cambria"/>
                <a:sym typeface="Cambria"/>
              </a:rPr>
              <a:t>QUICKWRITE:</a:t>
            </a:r>
          </a:p>
        </p:txBody>
      </p:sp>
      <p:sp>
        <p:nvSpPr>
          <p:cNvPr id="111" name="Shape 111"/>
          <p:cNvSpPr txBox="1"/>
          <p:nvPr>
            <p:ph idx="1" type="body"/>
          </p:nvPr>
        </p:nvSpPr>
        <p:spPr>
          <a:xfrm>
            <a:off x="1143000" y="914400"/>
            <a:ext cx="7239000" cy="1633538"/>
          </a:xfrm>
          <a:prstGeom prst="rect">
            <a:avLst/>
          </a:prstGeom>
          <a:noFill/>
          <a:ln>
            <a:noFill/>
          </a:ln>
        </p:spPr>
        <p:txBody>
          <a:bodyPr anchorCtr="0" anchor="b" bIns="45700" lIns="91425" rIns="91425" wrap="square" tIns="45700">
            <a:noAutofit/>
          </a:bodyPr>
          <a:lstStyle/>
          <a:p>
            <a:pPr indent="0" lvl="0" marL="0" marR="0" rtl="0" algn="r">
              <a:spcBef>
                <a:spcPts val="0"/>
              </a:spcBef>
              <a:buClr>
                <a:schemeClr val="accent1"/>
              </a:buClr>
              <a:buSzPct val="25000"/>
              <a:buFont typeface="Arial"/>
              <a:buNone/>
            </a:pPr>
            <a:r>
              <a:rPr b="0" i="0" lang="en-US" sz="4400" u="none" cap="none" strike="noStrike">
                <a:solidFill>
                  <a:srgbClr val="9E0000"/>
                </a:solidFill>
                <a:latin typeface="Teko"/>
                <a:ea typeface="Teko"/>
                <a:cs typeface="Teko"/>
                <a:sym typeface="Teko"/>
              </a:rPr>
              <a:t>What do you think is the best invention humans have ever come up with? Why?</a:t>
            </a:r>
          </a:p>
        </p:txBody>
      </p:sp>
      <p:pic>
        <p:nvPicPr>
          <p:cNvPr descr="http://o.aolcdn.com/hss/storage/midas/5c82f15e8d97f871b69b8bee310fc4d1/201138224/apple-watch-stock.jpg" id="112" name="Shape 112"/>
          <p:cNvPicPr preferRelativeResize="0"/>
          <p:nvPr/>
        </p:nvPicPr>
        <p:blipFill rotWithShape="1">
          <a:blip r:embed="rId5">
            <a:alphaModFix/>
          </a:blip>
          <a:srcRect b="654" l="22499" r="25001" t="-655"/>
          <a:stretch/>
        </p:blipFill>
        <p:spPr>
          <a:xfrm>
            <a:off x="152400" y="3028949"/>
            <a:ext cx="3200401" cy="3390900"/>
          </a:xfrm>
          <a:prstGeom prst="ellipse">
            <a:avLst/>
          </a:prstGeom>
          <a:noFill/>
          <a:ln cap="rnd" cmpd="sng" w="63500">
            <a:solidFill>
              <a:srgbClr val="333333"/>
            </a:solidFill>
            <a:prstDash val="solid"/>
            <a:round/>
            <a:headEnd len="med" w="med" type="none"/>
            <a:tailEnd len="med" w="med" type="none"/>
          </a:ln>
          <a:effectLst>
            <a:outerShdw blurRad="381000" sx="-80000" rotWithShape="0" dir="5400000" dist="292100" sy="-18000">
              <a:srgbClr val="000000">
                <a:alpha val="21960"/>
              </a:srgbClr>
            </a:outerShdw>
          </a:effectLst>
        </p:spPr>
      </p:pic>
      <p:pic>
        <p:nvPicPr>
          <p:cNvPr descr="http://www.ygoy.com/wp-content/uploads/2011/10/AA009679.jpg" id="113" name="Shape 113"/>
          <p:cNvPicPr preferRelativeResize="0"/>
          <p:nvPr/>
        </p:nvPicPr>
        <p:blipFill rotWithShape="1">
          <a:blip r:embed="rId6">
            <a:alphaModFix/>
          </a:blip>
          <a:srcRect b="0" l="0" r="0" t="20000"/>
          <a:stretch/>
        </p:blipFill>
        <p:spPr>
          <a:xfrm>
            <a:off x="5715000" y="2788269"/>
            <a:ext cx="2667000" cy="213360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idx="1" type="body"/>
          </p:nvPr>
        </p:nvSpPr>
        <p:spPr>
          <a:xfrm>
            <a:off x="457200" y="1447800"/>
            <a:ext cx="7620000" cy="4800600"/>
          </a:xfrm>
          <a:prstGeom prst="rect">
            <a:avLst/>
          </a:prstGeom>
          <a:noFill/>
          <a:ln>
            <a:noFill/>
          </a:ln>
        </p:spPr>
        <p:txBody>
          <a:bodyPr anchorCtr="0" anchor="t" bIns="45700" lIns="91425" rIns="91425" wrap="square" tIns="45700">
            <a:noAutofit/>
          </a:bodyPr>
          <a:lstStyle/>
          <a:p>
            <a:pPr indent="-342900" lvl="0" marL="342900" marR="0" rtl="0" algn="l">
              <a:spcBef>
                <a:spcPts val="0"/>
              </a:spcBef>
              <a:spcAft>
                <a:spcPts val="0"/>
              </a:spcAft>
              <a:buClr>
                <a:schemeClr val="accent1"/>
              </a:buClr>
              <a:buSzPct val="100000"/>
              <a:buFont typeface="Arial"/>
              <a:buChar char="•"/>
            </a:pPr>
            <a:r>
              <a:rPr b="0" i="0" lang="en-US" sz="2200" u="none" cap="none" strike="noStrike">
                <a:solidFill>
                  <a:schemeClr val="dk1"/>
                </a:solidFill>
                <a:latin typeface="Georgia"/>
                <a:ea typeface="Georgia"/>
                <a:cs typeface="Georgia"/>
                <a:sym typeface="Georgia"/>
              </a:rPr>
              <a:t>the United States was becoming more industrialized in the first half of the 1800’s</a:t>
            </a:r>
          </a:p>
          <a:p>
            <a:pPr indent="-342900" lvl="0" marL="342900" marR="0" rtl="0" algn="l">
              <a:spcBef>
                <a:spcPts val="440"/>
              </a:spcBef>
              <a:spcAft>
                <a:spcPts val="0"/>
              </a:spcAft>
              <a:buClr>
                <a:schemeClr val="accent1"/>
              </a:buClr>
              <a:buSzPct val="100000"/>
              <a:buFont typeface="Arial"/>
              <a:buChar char="•"/>
            </a:pPr>
            <a:r>
              <a:rPr b="0" i="0" lang="en-US" sz="2200" u="none" cap="none" strike="noStrike">
                <a:solidFill>
                  <a:schemeClr val="dk1"/>
                </a:solidFill>
                <a:latin typeface="Georgia"/>
                <a:ea typeface="Georgia"/>
                <a:cs typeface="Georgia"/>
                <a:sym typeface="Georgia"/>
              </a:rPr>
              <a:t>workers spent money on goods made by others</a:t>
            </a:r>
          </a:p>
          <a:p>
            <a:pPr indent="-342900" lvl="0" marL="342900" marR="0" rtl="0" algn="l">
              <a:spcBef>
                <a:spcPts val="440"/>
              </a:spcBef>
              <a:buClr>
                <a:schemeClr val="accent1"/>
              </a:buClr>
              <a:buSzPct val="100000"/>
              <a:buFont typeface="Arial"/>
              <a:buChar char="•"/>
            </a:pPr>
            <a:r>
              <a:rPr b="0" i="0" lang="en-US" sz="2200" u="none" cap="none" strike="noStrike">
                <a:solidFill>
                  <a:schemeClr val="dk1"/>
                </a:solidFill>
                <a:latin typeface="Georgia"/>
                <a:ea typeface="Georgia"/>
                <a:cs typeface="Georgia"/>
                <a:sym typeface="Georgia"/>
              </a:rPr>
              <a:t>as technology improved the cost of goods became less expensive</a:t>
            </a:r>
          </a:p>
        </p:txBody>
      </p:sp>
      <p:sp>
        <p:nvSpPr>
          <p:cNvPr id="119" name="Shape 119"/>
          <p:cNvSpPr txBox="1"/>
          <p:nvPr>
            <p:ph type="title"/>
          </p:nvPr>
        </p:nvSpPr>
        <p:spPr>
          <a:xfrm>
            <a:off x="457200" y="274638"/>
            <a:ext cx="7620000" cy="1143000"/>
          </a:xfrm>
          <a:prstGeom prst="rect">
            <a:avLst/>
          </a:prstGeom>
          <a:noFill/>
          <a:ln>
            <a:noFill/>
          </a:ln>
        </p:spPr>
        <p:txBody>
          <a:bodyPr anchorCtr="0" anchor="ctr" bIns="45700" lIns="91425" rIns="91425" wrap="square" tIns="45700">
            <a:noAutofit/>
          </a:bodyPr>
          <a:lstStyle/>
          <a:p>
            <a:pPr indent="0" lvl="0" marL="0" marR="0" rtl="0" algn="l">
              <a:spcBef>
                <a:spcPts val="0"/>
              </a:spcBef>
              <a:buClr>
                <a:srgbClr val="863203"/>
              </a:buClr>
              <a:buSzPct val="25000"/>
              <a:buFont typeface="Georgia"/>
              <a:buNone/>
            </a:pPr>
            <a:r>
              <a:rPr b="0" i="0" lang="en-US" sz="4600" u="none" cap="none" strike="noStrike">
                <a:solidFill>
                  <a:srgbClr val="863203"/>
                </a:solidFill>
                <a:latin typeface="Georgia"/>
                <a:ea typeface="Georgia"/>
                <a:cs typeface="Georgia"/>
                <a:sym typeface="Georgia"/>
              </a:rPr>
              <a:t>The Market Revolution (1)</a:t>
            </a:r>
          </a:p>
        </p:txBody>
      </p:sp>
      <p:pic>
        <p:nvPicPr>
          <p:cNvPr descr="http://s4.hubimg.com/u/6011679_f496.jpg" id="120" name="Shape 120"/>
          <p:cNvPicPr preferRelativeResize="0"/>
          <p:nvPr/>
        </p:nvPicPr>
        <p:blipFill rotWithShape="1">
          <a:blip r:embed="rId3">
            <a:alphaModFix/>
          </a:blip>
          <a:srcRect b="0" l="0" r="0" t="0"/>
          <a:stretch/>
        </p:blipFill>
        <p:spPr>
          <a:xfrm>
            <a:off x="2819400" y="3292884"/>
            <a:ext cx="4478416" cy="3308674"/>
          </a:xfrm>
          <a:prstGeom prst="rect">
            <a:avLst/>
          </a:prstGeom>
          <a:noFill/>
          <a:ln cap="sq" cmpd="sng" w="190500">
            <a:solidFill>
              <a:srgbClr val="C8C6BD"/>
            </a:solidFill>
            <a:prstDash val="solid"/>
            <a:miter lim="800000"/>
            <a:headEnd len="med" w="med" type="none"/>
            <a:tailEnd len="med" w="med" type="none"/>
          </a:ln>
          <a:effectLst>
            <a:outerShdw blurRad="254000" rotWithShape="0" algn="bl">
              <a:srgbClr val="000000">
                <a:alpha val="42745"/>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274638"/>
            <a:ext cx="7620000" cy="1143000"/>
          </a:xfrm>
          <a:prstGeom prst="rect">
            <a:avLst/>
          </a:prstGeom>
          <a:noFill/>
          <a:ln>
            <a:noFill/>
          </a:ln>
        </p:spPr>
        <p:txBody>
          <a:bodyPr anchorCtr="0" anchor="ctr" bIns="45700" lIns="91425" rIns="91425" wrap="square" tIns="45700">
            <a:noAutofit/>
          </a:bodyPr>
          <a:lstStyle/>
          <a:p>
            <a:pPr indent="0" lvl="0" marL="0" marR="0" rtl="0" algn="l">
              <a:spcBef>
                <a:spcPts val="0"/>
              </a:spcBef>
              <a:buClr>
                <a:srgbClr val="863203"/>
              </a:buClr>
              <a:buSzPct val="25000"/>
              <a:buFont typeface="Georgia"/>
              <a:buNone/>
            </a:pPr>
            <a:r>
              <a:rPr b="0" i="0" lang="en-US" sz="4600" u="none" cap="none" strike="noStrike">
                <a:solidFill>
                  <a:srgbClr val="863203"/>
                </a:solidFill>
                <a:latin typeface="Georgia"/>
                <a:ea typeface="Georgia"/>
                <a:cs typeface="Georgia"/>
                <a:sym typeface="Georgia"/>
              </a:rPr>
              <a:t>The Market Revolution (2)</a:t>
            </a:r>
          </a:p>
        </p:txBody>
      </p:sp>
      <p:graphicFrame>
        <p:nvGraphicFramePr>
          <p:cNvPr id="126" name="Shape 126"/>
          <p:cNvGraphicFramePr/>
          <p:nvPr/>
        </p:nvGraphicFramePr>
        <p:xfrm>
          <a:off x="685800" y="1295400"/>
          <a:ext cx="3000000" cy="3000000"/>
        </p:xfrm>
        <a:graphic>
          <a:graphicData uri="http://schemas.openxmlformats.org/drawingml/2006/table">
            <a:tbl>
              <a:tblPr bandRow="1" firstRow="1">
                <a:noFill/>
                <a:tableStyleId>{21D9CE1D-FF27-4CB7-AC6D-C6B006DE8308}</a:tableStyleId>
              </a:tblPr>
              <a:tblGrid>
                <a:gridCol w="3505200"/>
                <a:gridCol w="3505200"/>
              </a:tblGrid>
              <a:tr h="370850">
                <a:tc>
                  <a:txBody>
                    <a:bodyPr>
                      <a:noAutofit/>
                    </a:bodyPr>
                    <a:lstStyle/>
                    <a:p>
                      <a:pPr indent="0" lvl="0" marL="0" marR="0" rtl="0" algn="ctr">
                        <a:spcBef>
                          <a:spcPts val="0"/>
                        </a:spcBef>
                        <a:buSzPct val="25000"/>
                        <a:buNone/>
                      </a:pPr>
                      <a:r>
                        <a:rPr b="0" lang="en-US" sz="2400" u="none" cap="none" strike="noStrike">
                          <a:latin typeface="Anton"/>
                          <a:ea typeface="Anton"/>
                          <a:cs typeface="Anton"/>
                          <a:sym typeface="Anton"/>
                        </a:rPr>
                        <a:t>Causes</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0" lvl="0" marL="0" marR="0" rtl="0" algn="ctr">
                        <a:spcBef>
                          <a:spcPts val="0"/>
                        </a:spcBef>
                        <a:buSzPct val="25000"/>
                        <a:buNone/>
                      </a:pPr>
                      <a:r>
                        <a:rPr b="0" lang="en-US" sz="2400" u="none" cap="none" strike="noStrike">
                          <a:latin typeface="Anton"/>
                          <a:ea typeface="Anton"/>
                          <a:cs typeface="Anton"/>
                          <a:sym typeface="Anton"/>
                        </a:rPr>
                        <a:t>Effects</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70850">
                <a:tc>
                  <a:txBody>
                    <a:bodyPr>
                      <a:noAutofit/>
                    </a:bodyPr>
                    <a:lstStyle/>
                    <a:p>
                      <a:pPr indent="-342900" lvl="0" marL="342900" marR="0" rtl="0" algn="l">
                        <a:lnSpc>
                          <a:spcPct val="100000"/>
                        </a:lnSpc>
                        <a:spcBef>
                          <a:spcPts val="0"/>
                        </a:spcBef>
                        <a:spcAft>
                          <a:spcPts val="0"/>
                        </a:spcAft>
                        <a:buClr>
                          <a:srgbClr val="C94B05"/>
                        </a:buClr>
                        <a:buSzPct val="100000"/>
                        <a:buFont typeface="Arial"/>
                        <a:buChar char="•"/>
                      </a:pPr>
                      <a:r>
                        <a:rPr lang="en-US" sz="2000" u="none" cap="none" strike="noStrike">
                          <a:latin typeface="Cambria"/>
                          <a:ea typeface="Cambria"/>
                          <a:cs typeface="Cambria"/>
                          <a:sym typeface="Cambria"/>
                        </a:rPr>
                        <a:t>new inventions</a:t>
                      </a:r>
                    </a:p>
                    <a:p>
                      <a:pPr indent="0" lvl="0" marL="0" marR="0" rtl="0" algn="l">
                        <a:lnSpc>
                          <a:spcPct val="100000"/>
                        </a:lnSpc>
                        <a:spcBef>
                          <a:spcPts val="360"/>
                        </a:spcBef>
                        <a:spcAft>
                          <a:spcPts val="0"/>
                        </a:spcAft>
                        <a:buClr>
                          <a:srgbClr val="C94B05"/>
                        </a:buClr>
                        <a:buSzPct val="25000"/>
                        <a:buFont typeface="Arial"/>
                        <a:buNone/>
                      </a:pPr>
                      <a:r>
                        <a:rPr i="1" lang="en-US" sz="1800" u="sng" cap="none" strike="noStrike">
                          <a:solidFill>
                            <a:schemeClr val="accent2"/>
                          </a:solidFill>
                          <a:latin typeface="Cambria"/>
                          <a:ea typeface="Cambria"/>
                          <a:cs typeface="Cambria"/>
                          <a:sym typeface="Cambria"/>
                        </a:rPr>
                        <a:t>Examples:</a:t>
                      </a:r>
                      <a:r>
                        <a:rPr i="1" lang="en-US" sz="1800" u="none" cap="none" strike="noStrike">
                          <a:solidFill>
                            <a:schemeClr val="accent2"/>
                          </a:solidFill>
                          <a:latin typeface="Cambria"/>
                          <a:ea typeface="Cambria"/>
                          <a:cs typeface="Cambria"/>
                          <a:sym typeface="Cambria"/>
                        </a:rPr>
                        <a:t> sewing machine, telegraph, steamboat</a:t>
                      </a:r>
                    </a:p>
                    <a:p>
                      <a:pPr indent="-285750" lvl="0" marL="285750" marR="0" rtl="0" algn="l">
                        <a:spcBef>
                          <a:spcPts val="0"/>
                        </a:spcBef>
                        <a:buClr>
                          <a:srgbClr val="C94B05"/>
                        </a:buClr>
                        <a:buSzPct val="100000"/>
                        <a:buFont typeface="Arial"/>
                        <a:buNone/>
                      </a:pPr>
                      <a:r>
                        <a:t/>
                      </a:r>
                      <a:endParaRPr sz="1600" u="none" cap="none" strike="noStrike">
                        <a:solidFill>
                          <a:schemeClr val="dk1"/>
                        </a:solidFill>
                        <a:latin typeface="Cambria"/>
                        <a:ea typeface="Cambria"/>
                        <a:cs typeface="Cambria"/>
                        <a:sym typeface="Cambria"/>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514350" lvl="0" marL="514350" marR="0" rtl="0" algn="l">
                        <a:lnSpc>
                          <a:spcPct val="100000"/>
                        </a:lnSpc>
                        <a:spcBef>
                          <a:spcPts val="0"/>
                        </a:spcBef>
                        <a:spcAft>
                          <a:spcPts val="0"/>
                        </a:spcAft>
                        <a:buClr>
                          <a:srgbClr val="C94B05"/>
                        </a:buClr>
                        <a:buSzPct val="100000"/>
                        <a:buFont typeface="Arial"/>
                        <a:buChar char="•"/>
                      </a:pPr>
                      <a:r>
                        <a:rPr lang="en-US" sz="2000" u="none" cap="none" strike="noStrike">
                          <a:latin typeface="Cambria"/>
                          <a:ea typeface="Cambria"/>
                          <a:cs typeface="Cambria"/>
                          <a:sym typeface="Cambria"/>
                        </a:rPr>
                        <a:t>improved standard of living </a:t>
                      </a:r>
                    </a:p>
                    <a:p>
                      <a:pPr indent="-514350" lvl="0" marL="514350" marR="0" rtl="0" algn="l">
                        <a:lnSpc>
                          <a:spcPct val="100000"/>
                        </a:lnSpc>
                        <a:spcBef>
                          <a:spcPts val="400"/>
                        </a:spcBef>
                        <a:spcAft>
                          <a:spcPts val="0"/>
                        </a:spcAft>
                        <a:buClr>
                          <a:srgbClr val="C94B05"/>
                        </a:buClr>
                        <a:buSzPct val="100000"/>
                        <a:buFont typeface="Arial"/>
                        <a:buChar char="•"/>
                      </a:pPr>
                      <a:r>
                        <a:rPr lang="en-US" sz="2000" u="none" cap="none" strike="noStrike">
                          <a:latin typeface="Cambria"/>
                          <a:ea typeface="Cambria"/>
                          <a:cs typeface="Cambria"/>
                          <a:sym typeface="Cambria"/>
                        </a:rPr>
                        <a:t>improved manufacturing, transportation, and communication</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70850">
                <a:tc>
                  <a:txBody>
                    <a:bodyPr>
                      <a:noAutofit/>
                    </a:bodyPr>
                    <a:lstStyle/>
                    <a:p>
                      <a:pPr indent="-342900" lvl="0" marL="342900" marR="0" rtl="0" algn="l">
                        <a:lnSpc>
                          <a:spcPct val="100000"/>
                        </a:lnSpc>
                        <a:spcBef>
                          <a:spcPts val="0"/>
                        </a:spcBef>
                        <a:spcAft>
                          <a:spcPts val="0"/>
                        </a:spcAft>
                        <a:buClr>
                          <a:srgbClr val="C94B05"/>
                        </a:buClr>
                        <a:buSzPct val="100000"/>
                        <a:buFont typeface="Arial"/>
                        <a:buChar char="•"/>
                      </a:pPr>
                      <a:r>
                        <a:rPr lang="en-US" sz="2000" u="none" cap="none" strike="noStrike">
                          <a:latin typeface="Cambria"/>
                          <a:ea typeface="Cambria"/>
                          <a:cs typeface="Cambria"/>
                          <a:sym typeface="Cambria"/>
                        </a:rPr>
                        <a:t>specialization</a:t>
                      </a:r>
                    </a:p>
                    <a:p>
                      <a:pPr indent="-285750" lvl="0" marL="285750" marR="0" rtl="0" algn="l">
                        <a:spcBef>
                          <a:spcPts val="0"/>
                        </a:spcBef>
                        <a:buClr>
                          <a:srgbClr val="C94B05"/>
                        </a:buClr>
                        <a:buSzPct val="100000"/>
                        <a:buFont typeface="Arial"/>
                        <a:buNone/>
                      </a:pPr>
                      <a:r>
                        <a:t/>
                      </a:r>
                      <a:endParaRPr sz="1600" u="none" cap="none" strike="noStrike">
                        <a:solidFill>
                          <a:schemeClr val="dk1"/>
                        </a:solidFill>
                        <a:latin typeface="Cambria"/>
                        <a:ea typeface="Cambria"/>
                        <a:cs typeface="Cambria"/>
                        <a:sym typeface="Cambria"/>
                      </a:endParaRP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457200" lvl="0" marL="457200" marR="0" rtl="0" algn="l">
                        <a:lnSpc>
                          <a:spcPct val="100000"/>
                        </a:lnSpc>
                        <a:spcBef>
                          <a:spcPts val="0"/>
                        </a:spcBef>
                        <a:spcAft>
                          <a:spcPts val="0"/>
                        </a:spcAft>
                        <a:buClr>
                          <a:srgbClr val="C94B05"/>
                        </a:buClr>
                        <a:buSzPct val="100000"/>
                        <a:buFont typeface="Arial"/>
                        <a:buChar char="•"/>
                      </a:pPr>
                      <a:r>
                        <a:rPr lang="en-US" sz="2000" u="none" cap="none" strike="noStrike">
                          <a:latin typeface="Cambria"/>
                          <a:ea typeface="Cambria"/>
                          <a:cs typeface="Cambria"/>
                          <a:sym typeface="Cambria"/>
                        </a:rPr>
                        <a:t>farmers began to mass produce 1 or 2 crops to sell</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r h="370850">
                <a:tc>
                  <a:txBody>
                    <a:bodyPr>
                      <a:noAutofit/>
                    </a:bodyPr>
                    <a:lstStyle/>
                    <a:p>
                      <a:pPr indent="-342900" lvl="0" marL="342900" marR="0" rtl="0" algn="l">
                        <a:lnSpc>
                          <a:spcPct val="100000"/>
                        </a:lnSpc>
                        <a:spcBef>
                          <a:spcPts val="0"/>
                        </a:spcBef>
                        <a:spcAft>
                          <a:spcPts val="0"/>
                        </a:spcAft>
                        <a:buClr>
                          <a:srgbClr val="C94B05"/>
                        </a:buClr>
                        <a:buSzPct val="100000"/>
                        <a:buFont typeface="Arial"/>
                        <a:buChar char="•"/>
                      </a:pPr>
                      <a:r>
                        <a:rPr lang="en-US" sz="2000" u="none" cap="none" strike="noStrike">
                          <a:latin typeface="Cambria"/>
                          <a:ea typeface="Cambria"/>
                          <a:cs typeface="Cambria"/>
                          <a:sym typeface="Cambria"/>
                        </a:rPr>
                        <a:t>interdependence/ regionalization</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c>
                  <a:txBody>
                    <a:bodyPr>
                      <a:noAutofit/>
                    </a:bodyPr>
                    <a:lstStyle/>
                    <a:p>
                      <a:pPr indent="-342900" lvl="0" marL="342900" marR="0" rtl="0" algn="l">
                        <a:spcBef>
                          <a:spcPts val="0"/>
                        </a:spcBef>
                        <a:buClr>
                          <a:srgbClr val="C94B05"/>
                        </a:buClr>
                        <a:buSzPct val="100000"/>
                        <a:buFont typeface="Arial"/>
                        <a:buChar char="•"/>
                      </a:pPr>
                      <a:r>
                        <a:rPr lang="en-US" sz="2000" u="none" cap="none" strike="noStrike">
                          <a:latin typeface="Cambria"/>
                          <a:ea typeface="Cambria"/>
                          <a:cs typeface="Cambria"/>
                          <a:sym typeface="Cambria"/>
                        </a:rPr>
                        <a:t>regions became very efficient at producing a type of good</a:t>
                      </a:r>
                    </a:p>
                    <a:p>
                      <a:pPr indent="0" lvl="0" marL="0" marR="0" rtl="0" algn="l">
                        <a:spcBef>
                          <a:spcPts val="0"/>
                        </a:spcBef>
                        <a:buClr>
                          <a:srgbClr val="C94B05"/>
                        </a:buClr>
                        <a:buSzPct val="25000"/>
                        <a:buFont typeface="Arial"/>
                        <a:buNone/>
                      </a:pPr>
                      <a:r>
                        <a:rPr i="1" lang="en-US" sz="1800" u="sng" cap="none" strike="noStrike">
                          <a:solidFill>
                            <a:schemeClr val="accent2"/>
                          </a:solidFill>
                          <a:latin typeface="Cambria"/>
                          <a:ea typeface="Cambria"/>
                          <a:cs typeface="Cambria"/>
                          <a:sym typeface="Cambria"/>
                        </a:rPr>
                        <a:t>Examples: </a:t>
                      </a:r>
                    </a:p>
                    <a:p>
                      <a:pPr indent="0" lvl="0" marL="0" marR="0" rtl="0" algn="l">
                        <a:spcBef>
                          <a:spcPts val="0"/>
                        </a:spcBef>
                        <a:buClr>
                          <a:srgbClr val="C94B05"/>
                        </a:buClr>
                        <a:buSzPct val="25000"/>
                        <a:buFont typeface="Arial"/>
                        <a:buNone/>
                      </a:pPr>
                      <a:r>
                        <a:rPr i="1" lang="en-US" sz="1800" u="none" cap="none" strike="noStrike">
                          <a:solidFill>
                            <a:schemeClr val="accent2"/>
                          </a:solidFill>
                          <a:latin typeface="Cambria"/>
                          <a:ea typeface="Cambria"/>
                          <a:cs typeface="Cambria"/>
                          <a:sym typeface="Cambria"/>
                        </a:rPr>
                        <a:t>South = agriculture</a:t>
                      </a:r>
                    </a:p>
                    <a:p>
                      <a:pPr indent="0" lvl="0" marL="0" marR="0" rtl="0" algn="l">
                        <a:spcBef>
                          <a:spcPts val="0"/>
                        </a:spcBef>
                        <a:buClr>
                          <a:srgbClr val="C94B05"/>
                        </a:buClr>
                        <a:buSzPct val="25000"/>
                        <a:buFont typeface="Arial"/>
                        <a:buNone/>
                      </a:pPr>
                      <a:r>
                        <a:rPr i="1" lang="en-US" sz="1800" u="none" cap="none" strike="noStrike">
                          <a:solidFill>
                            <a:schemeClr val="accent2"/>
                          </a:solidFill>
                          <a:latin typeface="Cambria"/>
                          <a:ea typeface="Cambria"/>
                          <a:cs typeface="Cambria"/>
                          <a:sym typeface="Cambria"/>
                        </a:rPr>
                        <a:t>Northeast = manufacturing</a:t>
                      </a:r>
                    </a:p>
                  </a:txBody>
                  <a:tcPr marT="45725" marB="45725" marR="91450" marL="91450">
                    <a:lnL cap="flat" cmpd="sng" w="12700">
                      <a:solidFill>
                        <a:schemeClr val="dk1"/>
                      </a:solidFill>
                      <a:prstDash val="solid"/>
                      <a:round/>
                      <a:headEnd len="med" w="med" type="none"/>
                      <a:tailEnd len="med" w="med" type="none"/>
                    </a:lnL>
                    <a:lnR cap="flat" cmpd="sng" w="12700">
                      <a:solidFill>
                        <a:schemeClr val="dk1"/>
                      </a:solidFill>
                      <a:prstDash val="solid"/>
                      <a:round/>
                      <a:headEnd len="med" w="med" type="none"/>
                      <a:tailEnd len="med" w="med" type="none"/>
                    </a:lnR>
                    <a:lnT cap="flat" cmpd="sng" w="12700">
                      <a:solidFill>
                        <a:schemeClr val="dk1"/>
                      </a:solidFill>
                      <a:prstDash val="solid"/>
                      <a:round/>
                      <a:headEnd len="med" w="med" type="none"/>
                      <a:tailEnd len="med" w="med" type="none"/>
                    </a:lnT>
                    <a:lnB cap="flat" cmpd="sng" w="12700">
                      <a:solidFill>
                        <a:schemeClr val="dk1"/>
                      </a:solidFill>
                      <a:prstDash val="solid"/>
                      <a:round/>
                      <a:headEnd len="med" w="med" type="none"/>
                      <a:tailEnd len="med" w="med"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274638"/>
            <a:ext cx="7620000" cy="1143000"/>
          </a:xfrm>
          <a:prstGeom prst="rect">
            <a:avLst/>
          </a:prstGeom>
          <a:noFill/>
          <a:ln>
            <a:noFill/>
          </a:ln>
        </p:spPr>
        <p:txBody>
          <a:bodyPr anchorCtr="0" anchor="ctr" bIns="45700" lIns="91425" rIns="91425" wrap="square" tIns="45700">
            <a:noAutofit/>
          </a:bodyPr>
          <a:lstStyle/>
          <a:p>
            <a:pPr indent="0" lvl="0" marL="0" marR="0" rtl="0" algn="l">
              <a:spcBef>
                <a:spcPts val="0"/>
              </a:spcBef>
              <a:buClr>
                <a:srgbClr val="863203"/>
              </a:buClr>
              <a:buSzPct val="25000"/>
              <a:buFont typeface="Georgia"/>
              <a:buNone/>
            </a:pPr>
            <a:r>
              <a:rPr b="0" i="0" lang="en-US" sz="4600" u="none" cap="none" strike="noStrike">
                <a:solidFill>
                  <a:srgbClr val="863203"/>
                </a:solidFill>
                <a:latin typeface="Georgia"/>
                <a:ea typeface="Georgia"/>
                <a:cs typeface="Georgia"/>
                <a:sym typeface="Georgia"/>
              </a:rPr>
              <a:t>Improved Manufacturing</a:t>
            </a:r>
          </a:p>
        </p:txBody>
      </p:sp>
      <p:sp>
        <p:nvSpPr>
          <p:cNvPr id="132" name="Shape 132"/>
          <p:cNvSpPr txBox="1"/>
          <p:nvPr>
            <p:ph idx="1" type="body"/>
          </p:nvPr>
        </p:nvSpPr>
        <p:spPr>
          <a:xfrm>
            <a:off x="304800" y="1536192"/>
            <a:ext cx="3810000" cy="4590288"/>
          </a:xfrm>
          <a:prstGeom prst="rect">
            <a:avLst/>
          </a:prstGeom>
          <a:noFill/>
          <a:ln>
            <a:noFill/>
          </a:ln>
        </p:spPr>
        <p:txBody>
          <a:bodyPr anchorCtr="0" anchor="t" bIns="45700" lIns="91425" rIns="91425" wrap="square" tIns="45700">
            <a:noAutofit/>
          </a:bodyPr>
          <a:lstStyle/>
          <a:p>
            <a:pPr indent="-514350" lvl="0" marL="628650" marR="0" rtl="0" algn="l">
              <a:spcBef>
                <a:spcPts val="0"/>
              </a:spcBef>
              <a:spcAft>
                <a:spcPts val="0"/>
              </a:spcAft>
              <a:buClr>
                <a:srgbClr val="863203"/>
              </a:buClr>
              <a:buSzPct val="100000"/>
              <a:buFont typeface="Cambria"/>
              <a:buAutoNum type="arabicPeriod"/>
            </a:pPr>
            <a:r>
              <a:rPr b="1" i="0" lang="en-US" sz="2800" u="none" cap="none" strike="noStrike">
                <a:solidFill>
                  <a:schemeClr val="dk1"/>
                </a:solidFill>
                <a:latin typeface="Georgia"/>
                <a:ea typeface="Georgia"/>
                <a:cs typeface="Georgia"/>
                <a:sym typeface="Georgia"/>
              </a:rPr>
              <a:t>steel plow</a:t>
            </a:r>
          </a:p>
          <a:p>
            <a:pPr indent="-233680" lvl="1" marL="640080" marR="0" rtl="0" algn="l">
              <a:spcBef>
                <a:spcPts val="480"/>
              </a:spcBef>
              <a:spcAft>
                <a:spcPts val="0"/>
              </a:spcAft>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John Deere</a:t>
            </a:r>
          </a:p>
          <a:p>
            <a:pPr indent="-233680" lvl="1" marL="640080" marR="0" rtl="0" algn="l">
              <a:spcBef>
                <a:spcPts val="480"/>
              </a:spcBef>
              <a:spcAft>
                <a:spcPts val="0"/>
              </a:spcAft>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cleared the land more efficiently</a:t>
            </a:r>
          </a:p>
          <a:p>
            <a:pPr indent="-514350" lvl="0" marL="628650" marR="0" rtl="0" algn="l">
              <a:spcBef>
                <a:spcPts val="560"/>
              </a:spcBef>
              <a:spcAft>
                <a:spcPts val="0"/>
              </a:spcAft>
              <a:buClr>
                <a:srgbClr val="863203"/>
              </a:buClr>
              <a:buSzPct val="100000"/>
              <a:buFont typeface="Cambria"/>
              <a:buAutoNum type="arabicPeriod"/>
            </a:pPr>
            <a:r>
              <a:rPr b="1" i="0" lang="en-US" sz="2800" u="none" cap="none" strike="noStrike">
                <a:solidFill>
                  <a:schemeClr val="dk1"/>
                </a:solidFill>
                <a:latin typeface="Georgia"/>
                <a:ea typeface="Georgia"/>
                <a:cs typeface="Georgia"/>
                <a:sym typeface="Georgia"/>
              </a:rPr>
              <a:t>mechanical reaper</a:t>
            </a:r>
          </a:p>
          <a:p>
            <a:pPr indent="-233680" lvl="1" marL="640080" marR="0" rtl="0" algn="l">
              <a:spcBef>
                <a:spcPts val="480"/>
              </a:spcBef>
              <a:spcAft>
                <a:spcPts val="0"/>
              </a:spcAft>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Cyrus McCormick</a:t>
            </a:r>
          </a:p>
          <a:p>
            <a:pPr indent="-233680" lvl="1" marL="640080" marR="0" rtl="0" algn="l">
              <a:spcBef>
                <a:spcPts val="480"/>
              </a:spcBef>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harvest the crop more efficiently</a:t>
            </a:r>
          </a:p>
        </p:txBody>
      </p:sp>
      <p:pic>
        <p:nvPicPr>
          <p:cNvPr descr="angus_mccormick_reaper.jpg" id="133" name="Shape 133"/>
          <p:cNvPicPr preferRelativeResize="0"/>
          <p:nvPr>
            <p:ph idx="2" type="body"/>
          </p:nvPr>
        </p:nvPicPr>
        <p:blipFill rotWithShape="1">
          <a:blip r:embed="rId3">
            <a:alphaModFix/>
          </a:blip>
          <a:srcRect b="0" l="0" r="0" t="0"/>
          <a:stretch/>
        </p:blipFill>
        <p:spPr>
          <a:xfrm>
            <a:off x="4191000" y="3962400"/>
            <a:ext cx="3810000" cy="2514600"/>
          </a:xfrm>
          <a:prstGeom prst="rect">
            <a:avLst/>
          </a:prstGeom>
          <a:noFill/>
          <a:ln cap="sq" cmpd="sng" w="190500">
            <a:solidFill>
              <a:srgbClr val="C8C6BD"/>
            </a:solidFill>
            <a:prstDash val="solid"/>
            <a:miter lim="800000"/>
            <a:headEnd len="med" w="med" type="none"/>
            <a:tailEnd len="med" w="med" type="none"/>
          </a:ln>
          <a:effectLst>
            <a:outerShdw blurRad="254000" rotWithShape="0" algn="bl">
              <a:srgbClr val="000000">
                <a:alpha val="42745"/>
              </a:srgbClr>
            </a:outerShdw>
          </a:effectLst>
        </p:spPr>
      </p:pic>
      <p:pic>
        <p:nvPicPr>
          <p:cNvPr descr="212a.jpg" id="134" name="Shape 134"/>
          <p:cNvPicPr preferRelativeResize="0"/>
          <p:nvPr/>
        </p:nvPicPr>
        <p:blipFill rotWithShape="1">
          <a:blip r:embed="rId4">
            <a:alphaModFix/>
          </a:blip>
          <a:srcRect b="0" l="0" r="0" t="0"/>
          <a:stretch/>
        </p:blipFill>
        <p:spPr>
          <a:xfrm>
            <a:off x="5105400" y="1412712"/>
            <a:ext cx="2616721" cy="2048723"/>
          </a:xfrm>
          <a:prstGeom prst="rect">
            <a:avLst/>
          </a:prstGeom>
          <a:noFill/>
          <a:ln cap="sq" cmpd="sng" w="190500">
            <a:solidFill>
              <a:srgbClr val="C8C6BD"/>
            </a:solidFill>
            <a:prstDash val="solid"/>
            <a:miter lim="800000"/>
            <a:headEnd len="med" w="med" type="none"/>
            <a:tailEnd len="med" w="med" type="none"/>
          </a:ln>
          <a:effectLst>
            <a:outerShdw blurRad="254000" rotWithShape="0" algn="bl">
              <a:srgbClr val="000000">
                <a:alpha val="42745"/>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457200" y="274638"/>
            <a:ext cx="7620000" cy="1143000"/>
          </a:xfrm>
          <a:prstGeom prst="rect">
            <a:avLst/>
          </a:prstGeom>
          <a:noFill/>
          <a:ln>
            <a:noFill/>
          </a:ln>
        </p:spPr>
        <p:txBody>
          <a:bodyPr anchorCtr="0" anchor="ctr" bIns="45700" lIns="91425" rIns="91425" wrap="square" tIns="45700">
            <a:noAutofit/>
          </a:bodyPr>
          <a:lstStyle/>
          <a:p>
            <a:pPr indent="0" lvl="0" marL="0" marR="0" rtl="0" algn="l">
              <a:spcBef>
                <a:spcPts val="0"/>
              </a:spcBef>
              <a:buClr>
                <a:srgbClr val="863203"/>
              </a:buClr>
              <a:buSzPct val="25000"/>
              <a:buFont typeface="Georgia"/>
              <a:buNone/>
            </a:pPr>
            <a:r>
              <a:rPr b="0" i="0" lang="en-US" sz="4600" u="none" cap="none" strike="noStrike">
                <a:solidFill>
                  <a:srgbClr val="863203"/>
                </a:solidFill>
                <a:latin typeface="Georgia"/>
                <a:ea typeface="Georgia"/>
                <a:cs typeface="Georgia"/>
                <a:sym typeface="Georgia"/>
              </a:rPr>
              <a:t>Improved Transportation</a:t>
            </a:r>
          </a:p>
        </p:txBody>
      </p:sp>
      <p:pic>
        <p:nvPicPr>
          <p:cNvPr descr="railroad3.jpg" id="140" name="Shape 140"/>
          <p:cNvPicPr preferRelativeResize="0"/>
          <p:nvPr>
            <p:ph idx="1" type="body"/>
          </p:nvPr>
        </p:nvPicPr>
        <p:blipFill rotWithShape="1">
          <a:blip r:embed="rId3">
            <a:alphaModFix/>
          </a:blip>
          <a:srcRect b="0" l="0" r="0" t="0"/>
          <a:stretch/>
        </p:blipFill>
        <p:spPr>
          <a:xfrm>
            <a:off x="609600" y="1600200"/>
            <a:ext cx="3506477" cy="2255915"/>
          </a:xfrm>
          <a:prstGeom prst="rect">
            <a:avLst/>
          </a:prstGeom>
          <a:noFill/>
          <a:ln cap="sq" cmpd="sng" w="190500">
            <a:solidFill>
              <a:srgbClr val="C8C6BD"/>
            </a:solidFill>
            <a:prstDash val="solid"/>
            <a:miter lim="800000"/>
            <a:headEnd len="med" w="med" type="none"/>
            <a:tailEnd len="med" w="med" type="none"/>
          </a:ln>
          <a:effectLst>
            <a:outerShdw blurRad="254000" rotWithShape="0" algn="bl">
              <a:srgbClr val="000000">
                <a:alpha val="42745"/>
              </a:srgbClr>
            </a:outerShdw>
          </a:effectLst>
        </p:spPr>
      </p:pic>
      <p:sp>
        <p:nvSpPr>
          <p:cNvPr id="141" name="Shape 141"/>
          <p:cNvSpPr txBox="1"/>
          <p:nvPr>
            <p:ph idx="2" type="body"/>
          </p:nvPr>
        </p:nvSpPr>
        <p:spPr>
          <a:xfrm>
            <a:off x="4419600" y="1536192"/>
            <a:ext cx="3657600" cy="4590288"/>
          </a:xfrm>
          <a:prstGeom prst="rect">
            <a:avLst/>
          </a:prstGeom>
          <a:noFill/>
          <a:ln>
            <a:noFill/>
          </a:ln>
        </p:spPr>
        <p:txBody>
          <a:bodyPr anchorCtr="0" anchor="t" bIns="45700" lIns="91425" rIns="91425" wrap="square" tIns="45700">
            <a:noAutofit/>
          </a:bodyPr>
          <a:lstStyle/>
          <a:p>
            <a:pPr indent="-514350" lvl="0" marL="628650" marR="0" rtl="0" algn="l">
              <a:spcBef>
                <a:spcPts val="0"/>
              </a:spcBef>
              <a:spcAft>
                <a:spcPts val="0"/>
              </a:spcAft>
              <a:buClr>
                <a:srgbClr val="863203"/>
              </a:buClr>
              <a:buSzPct val="100000"/>
              <a:buFont typeface="Cambria"/>
              <a:buAutoNum type="arabicPeriod" startAt="3"/>
            </a:pPr>
            <a:r>
              <a:rPr b="1" i="0" lang="en-US" sz="2800" u="none" cap="none" strike="noStrike">
                <a:solidFill>
                  <a:schemeClr val="dk1"/>
                </a:solidFill>
                <a:latin typeface="Georgia"/>
                <a:ea typeface="Georgia"/>
                <a:cs typeface="Georgia"/>
                <a:sym typeface="Georgia"/>
              </a:rPr>
              <a:t>railroads</a:t>
            </a:r>
          </a:p>
          <a:p>
            <a:pPr indent="-233680" lvl="1" marL="640080" marR="0" rtl="0" algn="l">
              <a:spcBef>
                <a:spcPts val="480"/>
              </a:spcBef>
              <a:spcAft>
                <a:spcPts val="0"/>
              </a:spcAft>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transportation more expensive than canals</a:t>
            </a:r>
          </a:p>
          <a:p>
            <a:pPr indent="-233680" lvl="1" marL="640080" marR="0" rtl="0" algn="l">
              <a:spcBef>
                <a:spcPts val="480"/>
              </a:spcBef>
              <a:spcAft>
                <a:spcPts val="0"/>
              </a:spcAft>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moved faster than canals</a:t>
            </a:r>
          </a:p>
          <a:p>
            <a:pPr indent="-514350" lvl="0" marL="628650" marR="0" rtl="0" algn="l">
              <a:spcBef>
                <a:spcPts val="560"/>
              </a:spcBef>
              <a:spcAft>
                <a:spcPts val="0"/>
              </a:spcAft>
              <a:buClr>
                <a:srgbClr val="863203"/>
              </a:buClr>
              <a:buSzPct val="100000"/>
              <a:buFont typeface="Cambria"/>
              <a:buAutoNum type="arabicPeriod" startAt="3"/>
            </a:pPr>
            <a:r>
              <a:rPr b="1" i="0" lang="en-US" sz="2800" u="none" cap="none" strike="noStrike">
                <a:solidFill>
                  <a:schemeClr val="dk1"/>
                </a:solidFill>
                <a:latin typeface="Georgia"/>
                <a:ea typeface="Georgia"/>
                <a:cs typeface="Georgia"/>
                <a:sym typeface="Georgia"/>
              </a:rPr>
              <a:t>steamboats</a:t>
            </a:r>
          </a:p>
          <a:p>
            <a:pPr indent="-233680" lvl="1" marL="640080" marR="0" rtl="0" algn="l">
              <a:spcBef>
                <a:spcPts val="480"/>
              </a:spcBef>
              <a:spcAft>
                <a:spcPts val="0"/>
              </a:spcAft>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traveled quickly </a:t>
            </a:r>
          </a:p>
          <a:p>
            <a:pPr indent="-233680" lvl="1" marL="640080" marR="0" rtl="0" algn="l">
              <a:spcBef>
                <a:spcPts val="480"/>
              </a:spcBef>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cheap transportation of goods</a:t>
            </a:r>
          </a:p>
        </p:txBody>
      </p:sp>
      <p:pic>
        <p:nvPicPr>
          <p:cNvPr descr="LaCrosseSteamboatHome.jpg" id="142" name="Shape 142"/>
          <p:cNvPicPr preferRelativeResize="0"/>
          <p:nvPr/>
        </p:nvPicPr>
        <p:blipFill rotWithShape="1">
          <a:blip r:embed="rId4">
            <a:alphaModFix/>
          </a:blip>
          <a:srcRect b="0" l="0" r="0" t="0"/>
          <a:stretch/>
        </p:blipFill>
        <p:spPr>
          <a:xfrm>
            <a:off x="1447800" y="4170218"/>
            <a:ext cx="2895600" cy="2095286"/>
          </a:xfrm>
          <a:prstGeom prst="rect">
            <a:avLst/>
          </a:prstGeom>
          <a:noFill/>
          <a:ln cap="sq" cmpd="sng" w="190500">
            <a:solidFill>
              <a:srgbClr val="C8C6BD"/>
            </a:solidFill>
            <a:prstDash val="solid"/>
            <a:miter lim="800000"/>
            <a:headEnd len="med" w="med" type="none"/>
            <a:tailEnd len="med" w="med" type="none"/>
          </a:ln>
          <a:effectLst>
            <a:outerShdw blurRad="254000" rotWithShape="0" algn="bl">
              <a:srgbClr val="000000">
                <a:alpha val="42745"/>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457200" y="274638"/>
            <a:ext cx="7620000" cy="1143000"/>
          </a:xfrm>
          <a:prstGeom prst="rect">
            <a:avLst/>
          </a:prstGeom>
          <a:noFill/>
          <a:ln>
            <a:noFill/>
          </a:ln>
        </p:spPr>
        <p:txBody>
          <a:bodyPr anchorCtr="0" anchor="ctr" bIns="45700" lIns="91425" rIns="91425" wrap="square" tIns="45700">
            <a:noAutofit/>
          </a:bodyPr>
          <a:lstStyle/>
          <a:p>
            <a:pPr indent="0" lvl="0" marL="0" marR="0" rtl="0" algn="l">
              <a:spcBef>
                <a:spcPts val="0"/>
              </a:spcBef>
              <a:buClr>
                <a:srgbClr val="863203"/>
              </a:buClr>
              <a:buSzPct val="25000"/>
              <a:buFont typeface="Georgia"/>
              <a:buNone/>
            </a:pPr>
            <a:r>
              <a:rPr b="0" i="0" lang="en-US" sz="4600" u="none" cap="none" strike="noStrike">
                <a:solidFill>
                  <a:srgbClr val="863203"/>
                </a:solidFill>
                <a:latin typeface="Georgia"/>
                <a:ea typeface="Georgia"/>
                <a:cs typeface="Georgia"/>
                <a:sym typeface="Georgia"/>
              </a:rPr>
              <a:t>Improved Communication</a:t>
            </a:r>
          </a:p>
        </p:txBody>
      </p:sp>
      <p:sp>
        <p:nvSpPr>
          <p:cNvPr id="148" name="Shape 148"/>
          <p:cNvSpPr txBox="1"/>
          <p:nvPr>
            <p:ph idx="1" type="body"/>
          </p:nvPr>
        </p:nvSpPr>
        <p:spPr>
          <a:xfrm>
            <a:off x="228600" y="1536192"/>
            <a:ext cx="3886200" cy="5169408"/>
          </a:xfrm>
          <a:prstGeom prst="rect">
            <a:avLst/>
          </a:prstGeom>
          <a:noFill/>
          <a:ln>
            <a:noFill/>
          </a:ln>
        </p:spPr>
        <p:txBody>
          <a:bodyPr anchorCtr="0" anchor="t" bIns="45700" lIns="91425" rIns="91425" wrap="square" tIns="45700">
            <a:noAutofit/>
          </a:bodyPr>
          <a:lstStyle/>
          <a:p>
            <a:pPr indent="-514350" lvl="0" marL="628650" marR="0" rtl="0" algn="l">
              <a:spcBef>
                <a:spcPts val="0"/>
              </a:spcBef>
              <a:spcAft>
                <a:spcPts val="0"/>
              </a:spcAft>
              <a:buClr>
                <a:srgbClr val="863203"/>
              </a:buClr>
              <a:buSzPct val="100000"/>
              <a:buFont typeface="Cambria"/>
              <a:buAutoNum type="arabicPeriod" startAt="5"/>
            </a:pPr>
            <a:r>
              <a:rPr b="1" i="0" lang="en-US" sz="2800" u="none" cap="none" strike="noStrike">
                <a:solidFill>
                  <a:schemeClr val="dk1"/>
                </a:solidFill>
                <a:latin typeface="Georgia"/>
                <a:ea typeface="Georgia"/>
                <a:cs typeface="Georgia"/>
                <a:sym typeface="Georgia"/>
              </a:rPr>
              <a:t>telegraph</a:t>
            </a:r>
          </a:p>
          <a:p>
            <a:pPr indent="-233680" lvl="1" marL="640080" marR="0" rtl="0" algn="l">
              <a:spcBef>
                <a:spcPts val="480"/>
              </a:spcBef>
              <a:spcAft>
                <a:spcPts val="0"/>
              </a:spcAft>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Samuel F. B. Morse</a:t>
            </a:r>
          </a:p>
          <a:p>
            <a:pPr indent="-231139" lvl="2" marL="1005839" marR="0" rtl="0" algn="l">
              <a:spcBef>
                <a:spcPts val="400"/>
              </a:spcBef>
              <a:spcAft>
                <a:spcPts val="0"/>
              </a:spcAft>
              <a:buClr>
                <a:schemeClr val="accent3"/>
              </a:buClr>
              <a:buSzPct val="100000"/>
              <a:buFont typeface="Arial"/>
              <a:buChar char="•"/>
            </a:pPr>
            <a:r>
              <a:rPr b="0" i="1" lang="en-US" sz="2000" u="none" cap="none" strike="noStrike">
                <a:solidFill>
                  <a:schemeClr val="dk1"/>
                </a:solidFill>
                <a:latin typeface="Georgia"/>
                <a:ea typeface="Georgia"/>
                <a:cs typeface="Georgia"/>
                <a:sym typeface="Georgia"/>
              </a:rPr>
              <a:t>Morse Code</a:t>
            </a:r>
          </a:p>
          <a:p>
            <a:pPr indent="-233680" lvl="1" marL="640080" marR="0" rtl="0" algn="l">
              <a:spcBef>
                <a:spcPts val="480"/>
              </a:spcBef>
              <a:spcAft>
                <a:spcPts val="0"/>
              </a:spcAft>
              <a:buClr>
                <a:schemeClr val="accent2"/>
              </a:buClr>
              <a:buSzPct val="100000"/>
              <a:buFont typeface="Arial"/>
              <a:buChar char="•"/>
            </a:pPr>
            <a:r>
              <a:rPr b="0" i="0" lang="en-US" sz="2400" u="none" cap="none" strike="noStrike">
                <a:solidFill>
                  <a:schemeClr val="dk1"/>
                </a:solidFill>
                <a:latin typeface="Georgia"/>
                <a:ea typeface="Georgia"/>
                <a:cs typeface="Georgia"/>
                <a:sym typeface="Georgia"/>
              </a:rPr>
              <a:t>send messages by wire in seconds</a:t>
            </a:r>
          </a:p>
          <a:p>
            <a:pPr indent="-231139" lvl="2" marL="1005839" marR="0" rtl="0" algn="l">
              <a:spcBef>
                <a:spcPts val="400"/>
              </a:spcBef>
              <a:spcAft>
                <a:spcPts val="0"/>
              </a:spcAft>
              <a:buClr>
                <a:schemeClr val="accent3"/>
              </a:buClr>
              <a:buSzPct val="100000"/>
              <a:buFont typeface="Arial"/>
              <a:buChar char="•"/>
            </a:pPr>
            <a:r>
              <a:rPr b="0" i="0" lang="en-US" sz="2000" u="none" cap="none" strike="noStrike">
                <a:solidFill>
                  <a:schemeClr val="dk1"/>
                </a:solidFill>
                <a:latin typeface="Georgia"/>
                <a:ea typeface="Georgia"/>
                <a:cs typeface="Georgia"/>
                <a:sym typeface="Georgia"/>
              </a:rPr>
              <a:t>transmit orders </a:t>
            </a:r>
          </a:p>
          <a:p>
            <a:pPr indent="-231139" lvl="2" marL="1005839" marR="0" rtl="0" algn="l">
              <a:spcBef>
                <a:spcPts val="400"/>
              </a:spcBef>
              <a:spcAft>
                <a:spcPts val="0"/>
              </a:spcAft>
              <a:buClr>
                <a:schemeClr val="accent3"/>
              </a:buClr>
              <a:buSzPct val="100000"/>
              <a:buFont typeface="Arial"/>
              <a:buChar char="•"/>
            </a:pPr>
            <a:r>
              <a:rPr b="0" i="0" lang="en-US" sz="2000" u="none" cap="none" strike="noStrike">
                <a:solidFill>
                  <a:schemeClr val="dk1"/>
                </a:solidFill>
                <a:latin typeface="Georgia"/>
                <a:ea typeface="Georgia"/>
                <a:cs typeface="Georgia"/>
                <a:sym typeface="Georgia"/>
              </a:rPr>
              <a:t>get up-to-date prices</a:t>
            </a:r>
          </a:p>
          <a:p>
            <a:pPr indent="-231139" lvl="2" marL="1005839" marR="0" rtl="0" algn="l">
              <a:spcBef>
                <a:spcPts val="400"/>
              </a:spcBef>
              <a:buClr>
                <a:schemeClr val="accent3"/>
              </a:buClr>
              <a:buSzPct val="100000"/>
              <a:buFont typeface="Arial"/>
              <a:buChar char="•"/>
            </a:pPr>
            <a:r>
              <a:rPr b="0" i="0" lang="en-US" sz="2000" u="none" cap="none" strike="noStrike">
                <a:solidFill>
                  <a:schemeClr val="dk1"/>
                </a:solidFill>
                <a:latin typeface="Georgia"/>
                <a:ea typeface="Georgia"/>
                <a:cs typeface="Georgia"/>
                <a:sym typeface="Georgia"/>
              </a:rPr>
              <a:t>keep trains running safely and on time</a:t>
            </a:r>
          </a:p>
        </p:txBody>
      </p:sp>
      <p:pic>
        <p:nvPicPr>
          <p:cNvPr descr="E3856_0074.jpg" id="149" name="Shape 149"/>
          <p:cNvPicPr preferRelativeResize="0"/>
          <p:nvPr>
            <p:ph idx="2" type="body"/>
          </p:nvPr>
        </p:nvPicPr>
        <p:blipFill rotWithShape="1">
          <a:blip r:embed="rId3">
            <a:alphaModFix/>
          </a:blip>
          <a:srcRect b="0" l="0" r="0" t="0"/>
          <a:stretch/>
        </p:blipFill>
        <p:spPr>
          <a:xfrm>
            <a:off x="4191000" y="4038600"/>
            <a:ext cx="3810000" cy="2495550"/>
          </a:xfrm>
          <a:prstGeom prst="rect">
            <a:avLst/>
          </a:prstGeom>
          <a:noFill/>
          <a:ln cap="sq" cmpd="sng" w="190500">
            <a:solidFill>
              <a:srgbClr val="C8C6BD"/>
            </a:solidFill>
            <a:prstDash val="solid"/>
            <a:miter lim="800000"/>
            <a:headEnd len="med" w="med" type="none"/>
            <a:tailEnd len="med" w="med" type="none"/>
          </a:ln>
          <a:effectLst>
            <a:outerShdw blurRad="254000" rotWithShape="0" algn="bl">
              <a:srgbClr val="000000">
                <a:alpha val="42745"/>
              </a:srgbClr>
            </a:outerShdw>
          </a:effectLst>
        </p:spPr>
      </p:pic>
      <p:sp>
        <p:nvSpPr>
          <p:cNvPr descr="The history of Morse code documentary,. * update: ending changed do to request." id="150" name="Shape 150" title="The History of Morse Code">
            <a:hlinkClick r:id="rId4"/>
          </p:cNvPr>
          <p:cNvSpPr/>
          <p:nvPr/>
        </p:nvSpPr>
        <p:spPr>
          <a:xfrm>
            <a:off x="4633775" y="1326000"/>
            <a:ext cx="3088225" cy="2316150"/>
          </a:xfrm>
          <a:prstGeom prst="rect">
            <a:avLst/>
          </a:prstGeom>
          <a:blipFill>
            <a:blip r:embed="rId5">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djacency">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