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Sorts Mill Goudy"/>
      <p:regular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SortsMillGoudy-regular.fnt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SortsMillGoud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Printed in Franklin’s newspaper the </a:t>
            </a:r>
            <a:r>
              <a:rPr lang="en-US"/>
              <a:t>Pennsylvania</a:t>
            </a:r>
            <a:r>
              <a:rPr lang="en-US"/>
              <a:t> Gazette. Represented the Albany Plan, Delaware and </a:t>
            </a:r>
            <a:r>
              <a:rPr lang="en-US"/>
              <a:t>Georgia</a:t>
            </a:r>
            <a:r>
              <a:rPr lang="en-US"/>
              <a:t> not included in orginial union plan</a:t>
            </a:r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 sz="1400"/>
              <a:t>Iroquois blocked french expansion into the south and west</a:t>
            </a:r>
          </a:p>
          <a:p>
            <a:pPr indent="-317500" lvl="0" marL="457200">
              <a:spcBef>
                <a:spcPts val="0"/>
              </a:spcBef>
              <a:buSzPct val="100000"/>
              <a:buChar char="●"/>
            </a:pPr>
            <a:r>
              <a:rPr lang="en-US" sz="1400"/>
              <a:t>Water routes, great lakes, mississippi river, ohio river valley</a:t>
            </a:r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2209800" y="3124200"/>
            <a:ext cx="6477000" cy="19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2209800" y="5056632"/>
            <a:ext cx="64770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rts Mill Goudy"/>
              <a:buNone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Sorts Mill Goudy"/>
              <a:buNone/>
              <a:defRPr b="0" i="0" sz="22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Sorts Mill Goudy"/>
              <a:buNone/>
              <a:defRPr b="0" i="0" sz="20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00787"/>
            <a:ext cx="1984500" cy="27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959225" y="6300787"/>
            <a:ext cx="3813300" cy="27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275636" y="6300787"/>
            <a:ext cx="685800" cy="27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ckwel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914400" y="503237"/>
            <a:ext cx="7313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914400" y="1735136"/>
            <a:ext cx="7313700" cy="4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639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Sorts Mill Goudy"/>
              <a:buChar char="•"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2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49555" lvl="3" marL="159702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47967" lvl="4" marL="1938337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00787"/>
            <a:ext cx="1984500" cy="27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959225" y="6300787"/>
            <a:ext cx="3813300" cy="27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275636" y="6300787"/>
            <a:ext cx="685800" cy="27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ckwel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ctrTitle"/>
          </p:nvPr>
        </p:nvSpPr>
        <p:spPr>
          <a:xfrm>
            <a:off x="685800" y="401325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lang="en-US" sz="6000"/>
              <a:t>French Settlement &amp; Conflict</a:t>
            </a:r>
          </a:p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1525750" y="0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t/>
            </a:r>
            <a:endParaRPr/>
          </a:p>
        </p:txBody>
      </p:sp>
      <p:pic>
        <p:nvPicPr>
          <p:cNvPr descr="C:\Users\Doug\AppData\Roaming\Microsoft\Media Catalog\French and Indian war.jpg" id="45" name="Shape 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5500" y="2479825"/>
            <a:ext cx="3625800" cy="40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French and Indian War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Albany Plan of Union</a:t>
            </a:r>
          </a:p>
          <a:p>
            <a:pPr indent="-533400" lvl="1" marL="990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 sz="2400">
                <a:solidFill>
                  <a:srgbClr val="000000"/>
                </a:solidFill>
              </a:rPr>
              <a:t>France as possible threat</a:t>
            </a:r>
          </a:p>
          <a:p>
            <a:pPr indent="-533400" lvl="1" marL="990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 sz="2400" u="none" cap="none" strike="noStrike">
                <a:solidFill>
                  <a:srgbClr val="000000"/>
                </a:solidFill>
              </a:rPr>
              <a:t>Representatives</a:t>
            </a:r>
            <a:r>
              <a:rPr b="1" i="1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7 colonies met in Albany, NY</a:t>
            </a:r>
          </a:p>
          <a:p>
            <a:pPr indent="-533400" lvl="1" marL="990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Benjamin Franklin proposed a plan of union for colonies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colonies form a council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 taxes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 military operations if war broke out</a:t>
            </a:r>
          </a:p>
          <a:p>
            <a:pPr indent="-533400" lvl="1" marL="990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the colonies and British government rejected</a:t>
            </a:r>
          </a:p>
          <a:p>
            <a:pPr indent="-533400" lvl="1" marL="990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attempt to unite colonies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832500" y="5228175"/>
            <a:ext cx="83115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Join, or Die cartoon by Benjamin Franklin</a:t>
            </a:r>
          </a:p>
        </p:txBody>
      </p:sp>
      <p:pic>
        <p:nvPicPr>
          <p:cNvPr id="113" name="Shape 1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143" r="3143" t="0"/>
          <a:stretch/>
        </p:blipFill>
        <p:spPr>
          <a:xfrm>
            <a:off x="1792275" y="612775"/>
            <a:ext cx="6040500" cy="45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idx="1" type="body"/>
          </p:nvPr>
        </p:nvSpPr>
        <p:spPr>
          <a:xfrm>
            <a:off x="1792286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French and Indian War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480775" y="1143000"/>
            <a:ext cx="4754400" cy="5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Native Americans Take Sides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Albany Congress also wanted to persuade Iroquois to British side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Hatred of Hurons and French led them to side with British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Natives side with French</a:t>
            </a:r>
          </a:p>
          <a:p>
            <a:pPr indent="-4572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 not endanger Natives’ way of life</a:t>
            </a:r>
          </a:p>
        </p:txBody>
      </p:sp>
      <p:pic>
        <p:nvPicPr>
          <p:cNvPr descr="2000px-French_and_indian_war_map.svg.pn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364">
            <a:off x="-42230" y="1882909"/>
            <a:ext cx="4907085" cy="3776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French and Indian War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2240400"/>
            <a:ext cx="5385600" cy="3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War Begins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1753, French began building forts in Ohio River Valley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year old George Washington sent to warn French to get out</a:t>
            </a:r>
          </a:p>
          <a:p>
            <a:pPr indent="-4572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 sz="2800">
                <a:solidFill>
                  <a:srgbClr val="000000"/>
                </a:solidFill>
              </a:rPr>
              <a:t>French determined not to leave</a:t>
            </a:r>
          </a:p>
        </p:txBody>
      </p:sp>
      <p:pic>
        <p:nvPicPr>
          <p:cNvPr descr="Washington_1772.jpg"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899" y="2098325"/>
            <a:ext cx="3071375" cy="45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French and Indian War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War Begins</a:t>
            </a:r>
          </a:p>
          <a:p>
            <a:pPr indent="-533400" lvl="1" marL="990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1754-Washington sent to defend British fort on Ohio River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>
                <a:solidFill>
                  <a:srgbClr val="000000"/>
                </a:solidFill>
              </a:rPr>
              <a:t>French seized fort</a:t>
            </a:r>
          </a:p>
          <a:p>
            <a:pPr lvl="3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400">
                <a:solidFill>
                  <a:srgbClr val="000000"/>
                </a:solidFill>
              </a:rPr>
              <a:t>Renamed Fort Duquesne</a:t>
            </a:r>
          </a:p>
          <a:p>
            <a:pPr lvl="3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and Natives defeated Washington</a:t>
            </a:r>
          </a:p>
          <a:p>
            <a:pPr indent="-533400" lvl="1" marL="990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1755-British </a:t>
            </a:r>
            <a:r>
              <a:rPr lang="en-US" sz="2400">
                <a:solidFill>
                  <a:srgbClr val="000000"/>
                </a:solidFill>
              </a:rPr>
              <a:t>sent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General Edward Braddock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 nothing about fighting in America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900 British soldiers killed, including Braddock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85800" y="1991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French and Indian War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621600" y="1234775"/>
            <a:ext cx="552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223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 sz="2400">
                <a:solidFill>
                  <a:srgbClr val="000000"/>
                </a:solidFill>
              </a:rPr>
              <a:t>British seize Quebec </a:t>
            </a:r>
          </a:p>
          <a:p>
            <a:pPr indent="-469900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 Pitt became new Prime Minister</a:t>
            </a:r>
          </a:p>
          <a:p>
            <a:pPr lvl="3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new emphasis on war in North America</a:t>
            </a:r>
          </a:p>
          <a:p>
            <a:pPr lvl="3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Poured money and best generals into North America</a:t>
            </a:r>
          </a:p>
          <a:p>
            <a:pPr indent="-546100" lvl="1" marL="990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1758-General James Wolfe led force</a:t>
            </a:r>
          </a:p>
          <a:p>
            <a:pPr indent="-469900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Captured Louisburg, Canada</a:t>
            </a:r>
          </a:p>
          <a:p>
            <a:pPr indent="-469900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Fort Duquesne</a:t>
            </a:r>
            <a:r>
              <a:rPr lang="en-US">
                <a:solidFill>
                  <a:srgbClr val="000000"/>
                </a:solidFill>
              </a:rPr>
              <a:t> renamed Fort Pitt</a:t>
            </a:r>
          </a:p>
          <a:p>
            <a:pPr indent="-469900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 daring nighttime attacks on Quebec</a:t>
            </a:r>
          </a:p>
        </p:txBody>
      </p:sp>
      <p:pic>
        <p:nvPicPr>
          <p:cNvPr descr="300px-Fortduquesne.jpg"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0" y="1829924"/>
            <a:ext cx="3769599" cy="45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85800" y="1991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French and Indian War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438225" y="1342150"/>
            <a:ext cx="4620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British Seize Quebec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British easily captured Montreal and other French settlements within the next year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Spain entered war on French side, but too late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1763-France and Britain signed treaty ending war</a:t>
            </a:r>
          </a:p>
        </p:txBody>
      </p:sp>
      <p:pic>
        <p:nvPicPr>
          <p:cNvPr descr="treaty-of-paris-1783.jpg"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50" y="2485750"/>
            <a:ext cx="426720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85800" y="1307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French and Indian War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25250" y="17075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power in North America was gone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Ceded all lands to Britain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>
                <a:solidFill>
                  <a:srgbClr val="000000"/>
                </a:solidFill>
              </a:rPr>
              <a:t>Spain cedes Florida &amp; receives New Orleans</a:t>
            </a:r>
          </a:p>
          <a:p>
            <a:pPr lvl="0" marL="609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>
                <a:solidFill>
                  <a:srgbClr val="000000"/>
                </a:solidFill>
              </a:rPr>
              <a:t>Britain will have colonists pay for the war</a:t>
            </a:r>
          </a:p>
          <a:p>
            <a:pPr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>
                <a:solidFill>
                  <a:srgbClr val="000000"/>
                </a:solidFill>
              </a:rPr>
              <a:t>Taxes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x="1730925" y="268125"/>
            <a:ext cx="6477000" cy="775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Down to Business</a:t>
            </a:r>
          </a:p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1333500" y="1516482"/>
            <a:ext cx="6477000" cy="117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EQ:  How did the French Indian War impact the English colonists?</a:t>
            </a:r>
            <a:r>
              <a:rPr lang="en-US" sz="300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Why do I care Miss McCormack?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French settlements and conflict changed the course for Britain and the colonies. Britain spent an </a:t>
            </a:r>
            <a:r>
              <a:rPr lang="en-US"/>
              <a:t>enormous</a:t>
            </a:r>
            <a:r>
              <a:rPr lang="en-US"/>
              <a:t> amount on the war. Britain looked towards the colonies to pay for the war, leading to </a:t>
            </a:r>
            <a:r>
              <a:rPr lang="en-US"/>
              <a:t>resentment</a:t>
            </a:r>
            <a:r>
              <a:rPr lang="en-US"/>
              <a:t> and eventually rebellion.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44000" y="148350"/>
            <a:ext cx="851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6000"/>
              <a:t>French Colonize America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188300" y="1291350"/>
            <a:ext cx="7772400" cy="4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3600">
                <a:solidFill>
                  <a:srgbClr val="000000"/>
                </a:solidFill>
              </a:rPr>
              <a:t>French came to America in small numbers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3600">
                <a:solidFill>
                  <a:srgbClr val="000000"/>
                </a:solidFill>
              </a:rPr>
              <a:t>Settlements based on</a:t>
            </a: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3600">
                <a:solidFill>
                  <a:srgbClr val="000000"/>
                </a:solidFill>
              </a:rPr>
              <a:t>Geography</a:t>
            </a: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3600">
                <a:solidFill>
                  <a:srgbClr val="000000"/>
                </a:solidFill>
              </a:rPr>
              <a:t>Economics</a:t>
            </a: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3600">
                <a:solidFill>
                  <a:srgbClr val="000000"/>
                </a:solidFill>
              </a:rPr>
              <a:t>Natives 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3600">
                <a:solidFill>
                  <a:srgbClr val="000000"/>
                </a:solidFill>
              </a:rPr>
              <a:t>Came for fish and furs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1188300" y="3145419"/>
            <a:ext cx="6767400" cy="1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838200" y="3200400"/>
            <a:ext cx="3124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1295400" y="3733800"/>
            <a:ext cx="2498724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838200" y="4191000"/>
            <a:ext cx="239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593725" y="4591050"/>
            <a:ext cx="77724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85800" y="2286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/>
              <a:t>French Colonization</a:t>
            </a:r>
          </a:p>
        </p:txBody>
      </p:sp>
      <p:pic>
        <p:nvPicPr>
          <p:cNvPr descr="C:\Users\Doug\Pictures\French and Indian War.png"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143000"/>
            <a:ext cx="7620000" cy="54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685800" y="1991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>
                <a:solidFill>
                  <a:srgbClr val="000000"/>
                </a:solidFill>
              </a:rPr>
              <a:t>French Fur Trade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Quebec</a:t>
            </a:r>
            <a:r>
              <a:rPr b="0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-first permanent settlement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Established friendship with Hurons</a:t>
            </a:r>
          </a:p>
          <a:p>
            <a:pPr indent="-419100" lvl="1" marL="9144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 sz="3000">
                <a:solidFill>
                  <a:srgbClr val="000000"/>
                </a:solidFill>
              </a:rPr>
              <a:t>b</a:t>
            </a:r>
            <a:r>
              <a:rPr b="0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ecame enemy of Iroquois 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traders traveled deep into the heart of N. America</a:t>
            </a:r>
          </a:p>
          <a:p>
            <a:pPr indent="-419100" lvl="1" marL="9144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</a:pPr>
            <a:r>
              <a:rPr b="0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Coureurs de bois </a:t>
            </a:r>
          </a:p>
          <a:p>
            <a:pPr indent="-419100" lvl="2" marL="13716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 sz="3000">
                <a:solidFill>
                  <a:srgbClr val="000000"/>
                </a:solidFill>
              </a:rPr>
              <a:t>Fur trader </a:t>
            </a:r>
          </a:p>
          <a:p>
            <a:pPr indent="-419100" lvl="1" marL="9144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3000">
                <a:solidFill>
                  <a:srgbClr val="000000"/>
                </a:solidFill>
              </a:rPr>
              <a:t>Followed water routes </a:t>
            </a:r>
          </a:p>
        </p:txBody>
      </p:sp>
      <p:pic>
        <p:nvPicPr>
          <p:cNvPr descr="504-coureurs-du-bois-Dura1.jpg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0077">
            <a:off x="5989902" y="3382887"/>
            <a:ext cx="2655446" cy="336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>
                <a:solidFill>
                  <a:srgbClr val="000000"/>
                </a:solidFill>
              </a:rPr>
              <a:t> French </a:t>
            </a:r>
            <a:r>
              <a:rPr b="0" i="0" lang="en-US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 Trade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062075" y="1895700"/>
            <a:ext cx="7772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Hoped to establish vast trading network</a:t>
            </a:r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>
                <a:solidFill>
                  <a:srgbClr val="000000"/>
                </a:solidFill>
              </a:rPr>
              <a:t>Strong alliance with Natives </a:t>
            </a:r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>
                <a:solidFill>
                  <a:srgbClr val="000000"/>
                </a:solidFill>
              </a:rPr>
              <a:t>Huge profits for France</a:t>
            </a:r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>
                <a:solidFill>
                  <a:srgbClr val="000000"/>
                </a:solidFill>
              </a:rPr>
              <a:t>Population does not grow</a:t>
            </a:r>
          </a:p>
          <a:p>
            <a:pPr indent="-4064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55,000 in New France</a:t>
            </a:r>
          </a:p>
          <a:p>
            <a:pPr indent="-4064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million in British colonies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990600" y="0"/>
            <a:ext cx="7467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/>
              <a:t>French Indian War </a:t>
            </a:r>
          </a:p>
        </p:txBody>
      </p:sp>
      <p:pic>
        <p:nvPicPr>
          <p:cNvPr descr="C:\Users\Doug\Pictures\European and Indian settlements 1750.gif"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8250" y="1217675"/>
            <a:ext cx="46875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French and Indian War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>
                <a:solidFill>
                  <a:srgbClr val="000000"/>
                </a:solidFill>
              </a:rPr>
              <a:t>Early 1700s Britain not concerned with French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-US">
                <a:solidFill>
                  <a:srgbClr val="000000"/>
                </a:solidFill>
              </a:rPr>
              <a:t>M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 1700s things changed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British traders and colonists began crossing Appalachians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nations claimed Ohio River Valley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determined to drive out the other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Inkwell">
  <a:themeElements>
    <a:clrScheme name="Inkwell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