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4" r:id="rId3"/>
    <p:sldMasterId id="2147483655" r:id="rId4"/>
    <p:sldMasterId id="2147483656" r:id="rId5"/>
    <p:sldMasterId id="2147483657" r:id="rId6"/>
    <p:sldMasterId id="2147483658" r:id="rId7"/>
    <p:sldMasterId id="2147483659"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Lst>
  <p:sldSz cy="6858000" cx="9144000"/>
  <p:notesSz cx="9236075" cy="7010400"/>
  <p:embeddedFontLst>
    <p:embeddedFont>
      <p:font typeface="Bad Script"/>
      <p:regular r:id="rId34"/>
    </p:embeddedFont>
    <p:embeddedFont>
      <p:font typeface="Candara"/>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1.xml"/><Relationship Id="rId22" Type="http://schemas.openxmlformats.org/officeDocument/2006/relationships/slide" Target="slides/slide13.xml"/><Relationship Id="rId21" Type="http://schemas.openxmlformats.org/officeDocument/2006/relationships/slide" Target="slides/slide12.xml"/><Relationship Id="rId24" Type="http://schemas.openxmlformats.org/officeDocument/2006/relationships/slide" Target="slides/slide15.xml"/><Relationship Id="rId23" Type="http://schemas.openxmlformats.org/officeDocument/2006/relationships/slide" Target="slides/slide14.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notesMaster" Target="notesMasters/notesMaster1.xml"/><Relationship Id="rId26" Type="http://schemas.openxmlformats.org/officeDocument/2006/relationships/slide" Target="slides/slide17.xml"/><Relationship Id="rId25" Type="http://schemas.openxmlformats.org/officeDocument/2006/relationships/slide" Target="slides/slide16.xml"/><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3.xml"/><Relationship Id="rId6" Type="http://schemas.openxmlformats.org/officeDocument/2006/relationships/slideMaster" Target="slideMasters/slideMaster4.xml"/><Relationship Id="rId29" Type="http://schemas.openxmlformats.org/officeDocument/2006/relationships/slide" Target="slides/slide20.xml"/><Relationship Id="rId7" Type="http://schemas.openxmlformats.org/officeDocument/2006/relationships/slideMaster" Target="slideMasters/slideMaster5.xml"/><Relationship Id="rId8" Type="http://schemas.openxmlformats.org/officeDocument/2006/relationships/slideMaster" Target="slideMasters/slideMaster6.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font" Target="fonts/Candara-regular.fntdata"/><Relationship Id="rId12" Type="http://schemas.openxmlformats.org/officeDocument/2006/relationships/slide" Target="slides/slide3.xml"/><Relationship Id="rId34" Type="http://schemas.openxmlformats.org/officeDocument/2006/relationships/font" Target="fonts/BadScript-regular.fntdata"/><Relationship Id="rId15" Type="http://schemas.openxmlformats.org/officeDocument/2006/relationships/slide" Target="slides/slide6.xml"/><Relationship Id="rId37" Type="http://schemas.openxmlformats.org/officeDocument/2006/relationships/font" Target="fonts/Candara-italic.fntdata"/><Relationship Id="rId14" Type="http://schemas.openxmlformats.org/officeDocument/2006/relationships/slide" Target="slides/slide5.xml"/><Relationship Id="rId36" Type="http://schemas.openxmlformats.org/officeDocument/2006/relationships/font" Target="fonts/Candara-bold.fntdata"/><Relationship Id="rId17" Type="http://schemas.openxmlformats.org/officeDocument/2006/relationships/slide" Target="slides/slide8.xml"/><Relationship Id="rId16" Type="http://schemas.openxmlformats.org/officeDocument/2006/relationships/slide" Target="slides/slide7.xml"/><Relationship Id="rId38" Type="http://schemas.openxmlformats.org/officeDocument/2006/relationships/font" Target="fonts/Candara-boldItalic.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4002086" cy="350837"/>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4" name="Shape 4"/>
          <p:cNvSpPr txBox="1"/>
          <p:nvPr>
            <p:ph idx="10" type="dt"/>
          </p:nvPr>
        </p:nvSpPr>
        <p:spPr>
          <a:xfrm>
            <a:off x="5233987" y="0"/>
            <a:ext cx="4002086" cy="350837"/>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5" name="Shape 5"/>
          <p:cNvSpPr/>
          <p:nvPr>
            <p:ph idx="3"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med" w="med" type="none"/>
            <a:tailEnd len="med" w="med" type="none"/>
          </a:ln>
        </p:spPr>
      </p:sp>
      <p:sp>
        <p:nvSpPr>
          <p:cNvPr id="6" name="Shape 6"/>
          <p:cNvSpPr txBox="1"/>
          <p:nvPr>
            <p:ph idx="1" type="body"/>
          </p:nvPr>
        </p:nvSpPr>
        <p:spPr>
          <a:xfrm>
            <a:off x="1231900" y="3330575"/>
            <a:ext cx="6772275" cy="3154361"/>
          </a:xfrm>
          <a:prstGeom prst="rect">
            <a:avLst/>
          </a:prstGeom>
          <a:noFill/>
          <a:ln>
            <a:noFill/>
          </a:ln>
        </p:spPr>
        <p:txBody>
          <a:bodyPr anchorCtr="0" anchor="t" bIns="91425" lIns="91425" rIns="91425" tIns="91425"/>
          <a:lstStyle>
            <a:lvl1pPr indent="0" lvl="0" marL="0" marR="0" rtl="0" algn="l">
              <a:spcBef>
                <a:spcPts val="0"/>
              </a:spcBef>
              <a:buChar char="●"/>
              <a:defRPr b="0" i="0" sz="1800" u="none" cap="none" strike="noStrike"/>
            </a:lvl1pPr>
            <a:lvl2pPr indent="0" lvl="1" marL="457200" marR="0" rtl="0" algn="l">
              <a:spcBef>
                <a:spcPts val="0"/>
              </a:spcBef>
              <a:buChar char="○"/>
              <a:defRPr b="0" i="0" sz="1800" u="none" cap="none" strike="noStrike"/>
            </a:lvl2pPr>
            <a:lvl3pPr indent="0" lvl="2" marL="914400" marR="0" rtl="0" algn="l">
              <a:spcBef>
                <a:spcPts val="0"/>
              </a:spcBef>
              <a:buChar char="■"/>
              <a:defRPr b="0" i="0" sz="1800" u="none" cap="none" strike="noStrike"/>
            </a:lvl3pPr>
            <a:lvl4pPr indent="0" lvl="3" marL="1371600" marR="0" rtl="0" algn="l">
              <a:spcBef>
                <a:spcPts val="0"/>
              </a:spcBef>
              <a:buChar char="●"/>
              <a:defRPr b="0" i="0" sz="1800" u="none" cap="none" strike="noStrike"/>
            </a:lvl4pPr>
            <a:lvl5pPr indent="0" lvl="4" marL="1828800" marR="0" rtl="0" algn="l">
              <a:spcBef>
                <a:spcPts val="0"/>
              </a:spcBef>
              <a:buChar char="○"/>
              <a:defRPr b="0" i="0" sz="1800" u="none" cap="none" strike="noStrike"/>
            </a:lvl5pPr>
            <a:lvl6pPr indent="0" lvl="5" marL="2286000" marR="0" rtl="0" algn="l">
              <a:spcBef>
                <a:spcPts val="0"/>
              </a:spcBef>
              <a:buChar char="■"/>
              <a:defRPr b="0" i="0" sz="1800" u="none" cap="none" strike="noStrike"/>
            </a:lvl6pPr>
            <a:lvl7pPr indent="0" lvl="6" marL="2743200" marR="0" rtl="0" algn="l">
              <a:spcBef>
                <a:spcPts val="0"/>
              </a:spcBef>
              <a:buChar char="●"/>
              <a:defRPr b="0" i="0" sz="1800" u="none" cap="none" strike="noStrike"/>
            </a:lvl7pPr>
            <a:lvl8pPr indent="0" lvl="7" marL="3200400" marR="0" rtl="0" algn="l">
              <a:spcBef>
                <a:spcPts val="0"/>
              </a:spcBef>
              <a:buChar char="○"/>
              <a:defRPr b="0" i="0" sz="1800" u="none" cap="none" strike="noStrike"/>
            </a:lvl8pPr>
            <a:lvl9pPr indent="0" lvl="8" marL="3657600" marR="0" rtl="0" algn="l">
              <a:spcBef>
                <a:spcPts val="0"/>
              </a:spcBef>
              <a:buChar char="■"/>
              <a:defRPr b="0" i="0" sz="1800" u="none" cap="none" strike="noStrike"/>
            </a:lvl9pPr>
          </a:lstStyle>
          <a:p/>
        </p:txBody>
      </p:sp>
      <p:sp>
        <p:nvSpPr>
          <p:cNvPr id="7" name="Shape 7"/>
          <p:cNvSpPr txBox="1"/>
          <p:nvPr>
            <p:ph idx="11" type="ftr"/>
          </p:nvPr>
        </p:nvSpPr>
        <p:spPr>
          <a:xfrm>
            <a:off x="0" y="6659561"/>
            <a:ext cx="4002086" cy="350837"/>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rgbClr val="000000"/>
                </a:solidFill>
                <a:latin typeface="Arial"/>
                <a:ea typeface="Arial"/>
                <a:cs typeface="Arial"/>
                <a:sym typeface="Arial"/>
              </a:defRPr>
            </a:lvl9pPr>
          </a:lstStyle>
          <a:p/>
        </p:txBody>
      </p:sp>
      <p:sp>
        <p:nvSpPr>
          <p:cNvPr id="8" name="Shape 8"/>
          <p:cNvSpPr txBox="1"/>
          <p:nvPr>
            <p:ph idx="12" type="sldNum"/>
          </p:nvPr>
        </p:nvSpPr>
        <p:spPr>
          <a:xfrm>
            <a:off x="5233987" y="6659561"/>
            <a:ext cx="4002086" cy="350837"/>
          </a:xfrm>
          <a:prstGeom prst="rect">
            <a:avLst/>
          </a:prstGeom>
          <a:noFill/>
          <a:ln>
            <a:noFill/>
          </a:ln>
        </p:spPr>
        <p:txBody>
          <a:bodyPr anchorCtr="0" anchor="b" bIns="46400" lIns="92825" rIns="92825" tIns="464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txBox="1"/>
          <p:nvPr/>
        </p:nvSpPr>
        <p:spPr>
          <a:xfrm>
            <a:off x="5233987" y="6659561"/>
            <a:ext cx="4002086" cy="350837"/>
          </a:xfrm>
          <a:prstGeom prst="rect">
            <a:avLst/>
          </a:prstGeom>
          <a:noFill/>
          <a:ln>
            <a:noFill/>
          </a:ln>
        </p:spPr>
        <p:txBody>
          <a:bodyPr anchorCtr="0" anchor="b" bIns="46400" lIns="92825" rIns="92825" tIns="464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2400" u="none" cap="none" strike="noStrike">
                <a:solidFill>
                  <a:srgbClr val="000000"/>
                </a:solidFill>
                <a:latin typeface="Arial"/>
                <a:ea typeface="Arial"/>
                <a:cs typeface="Arial"/>
                <a:sym typeface="Arial"/>
              </a:rPr>
              <a:t>‹#›</a:t>
            </a:fld>
          </a:p>
        </p:txBody>
      </p:sp>
      <p:sp>
        <p:nvSpPr>
          <p:cNvPr id="93" name="Shape 93"/>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a:noFill/>
          <a:ln>
            <a:noFill/>
          </a:ln>
        </p:spPr>
      </p:sp>
      <p:sp>
        <p:nvSpPr>
          <p:cNvPr id="94" name="Shape 94"/>
          <p:cNvSpPr txBox="1"/>
          <p:nvPr>
            <p:ph idx="1" type="body"/>
          </p:nvPr>
        </p:nvSpPr>
        <p:spPr>
          <a:xfrm>
            <a:off x="1231900" y="3330575"/>
            <a:ext cx="6772275" cy="3154361"/>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txBox="1"/>
          <p:nvPr/>
        </p:nvSpPr>
        <p:spPr>
          <a:xfrm>
            <a:off x="5233987" y="6659561"/>
            <a:ext cx="4002086" cy="350837"/>
          </a:xfrm>
          <a:prstGeom prst="rect">
            <a:avLst/>
          </a:prstGeom>
          <a:noFill/>
          <a:ln>
            <a:noFill/>
          </a:ln>
        </p:spPr>
        <p:txBody>
          <a:bodyPr anchorCtr="0" anchor="b" bIns="46400" lIns="92825" rIns="92825" tIns="464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2400" u="none">
                <a:solidFill>
                  <a:srgbClr val="000000"/>
                </a:solidFill>
                <a:latin typeface="Arial"/>
                <a:ea typeface="Arial"/>
                <a:cs typeface="Arial"/>
                <a:sym typeface="Arial"/>
              </a:rPr>
              <a:t>‹#›</a:t>
            </a:fld>
          </a:p>
        </p:txBody>
      </p:sp>
      <p:sp>
        <p:nvSpPr>
          <p:cNvPr id="167" name="Shape 167"/>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a:noFill/>
          <a:ln>
            <a:noFill/>
          </a:ln>
        </p:spPr>
      </p:sp>
      <p:sp>
        <p:nvSpPr>
          <p:cNvPr id="168" name="Shape 168"/>
          <p:cNvSpPr txBox="1"/>
          <p:nvPr>
            <p:ph idx="1" type="body"/>
          </p:nvPr>
        </p:nvSpPr>
        <p:spPr>
          <a:xfrm>
            <a:off x="1231900" y="3330575"/>
            <a:ext cx="6772275" cy="3154361"/>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rPr lang="en-US"/>
              <a:t>Both banished from Mass. Bay Colony, teaching covenant of works instead of grace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Shape 174"/>
          <p:cNvSpPr txBox="1"/>
          <p:nvPr>
            <p:ph idx="1" type="body"/>
          </p:nvPr>
        </p:nvSpPr>
        <p:spPr>
          <a:xfrm>
            <a:off x="1231900" y="3330575"/>
            <a:ext cx="6772275" cy="3154361"/>
          </a:xfrm>
          <a:prstGeom prst="rect">
            <a:avLst/>
          </a:prstGeom>
        </p:spPr>
        <p:txBody>
          <a:bodyPr anchorCtr="0" anchor="t" bIns="91425" lIns="91425" rIns="91425" tIns="91425">
            <a:noAutofit/>
          </a:bodyPr>
          <a:lstStyle/>
          <a:p>
            <a:pPr lvl="0">
              <a:spcBef>
                <a:spcPts val="0"/>
              </a:spcBef>
              <a:buNone/>
            </a:pPr>
            <a:r>
              <a:t/>
            </a:r>
            <a:endParaRPr/>
          </a:p>
        </p:txBody>
      </p:sp>
      <p:sp>
        <p:nvSpPr>
          <p:cNvPr id="175" name="Shape 175"/>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txBox="1"/>
          <p:nvPr>
            <p:ph idx="1" type="body"/>
          </p:nvPr>
        </p:nvSpPr>
        <p:spPr>
          <a:xfrm>
            <a:off x="1231900" y="3330575"/>
            <a:ext cx="6772275" cy="3154361"/>
          </a:xfrm>
          <a:prstGeom prst="rect">
            <a:avLst/>
          </a:prstGeom>
        </p:spPr>
        <p:txBody>
          <a:bodyPr anchorCtr="0" anchor="t" bIns="91425" lIns="91425" rIns="91425" tIns="91425">
            <a:noAutofit/>
          </a:bodyPr>
          <a:lstStyle/>
          <a:p>
            <a:pPr lvl="0">
              <a:spcBef>
                <a:spcPts val="0"/>
              </a:spcBef>
              <a:buNone/>
            </a:pPr>
            <a:r>
              <a:t/>
            </a:r>
            <a:endParaRPr/>
          </a:p>
        </p:txBody>
      </p:sp>
      <p:sp>
        <p:nvSpPr>
          <p:cNvPr id="182" name="Shape 182"/>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2865436" y="525462"/>
            <a:ext cx="3505200" cy="26289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1231900" y="3330575"/>
            <a:ext cx="6772200" cy="3154500"/>
          </a:xfrm>
          <a:prstGeom prst="rect">
            <a:avLst/>
          </a:prstGeom>
        </p:spPr>
        <p:txBody>
          <a:bodyPr anchorCtr="0" anchor="t" bIns="91425" lIns="91425" rIns="91425" tIns="91425">
            <a:noAutofit/>
          </a:bodyPr>
          <a:lstStyle/>
          <a:p>
            <a:pPr lvl="0">
              <a:spcBef>
                <a:spcPts val="0"/>
              </a:spcBef>
              <a:buNone/>
            </a:pPr>
            <a:r>
              <a:t/>
            </a:r>
            <a:endParaRPr/>
          </a:p>
        </p:txBody>
      </p:sp>
      <p:sp>
        <p:nvSpPr>
          <p:cNvPr id="190" name="Shape 190"/>
          <p:cNvSpPr txBox="1"/>
          <p:nvPr>
            <p:ph idx="12" type="sldNum"/>
          </p:nvPr>
        </p:nvSpPr>
        <p:spPr>
          <a:xfrm>
            <a:off x="5233987" y="6659561"/>
            <a:ext cx="4001999" cy="350700"/>
          </a:xfrm>
          <a:prstGeom prst="rect">
            <a:avLst/>
          </a:prstGeom>
        </p:spPr>
        <p:txBody>
          <a:bodyPr anchorCtr="0" anchor="b" bIns="46400" lIns="92825" rIns="92825" tIns="464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2865436" y="525462"/>
            <a:ext cx="3505200" cy="26289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1231900" y="3330575"/>
            <a:ext cx="6772200" cy="3154500"/>
          </a:xfrm>
          <a:prstGeom prst="rect">
            <a:avLst/>
          </a:prstGeom>
        </p:spPr>
        <p:txBody>
          <a:bodyPr anchorCtr="0" anchor="t" bIns="91425" lIns="91425" rIns="91425" tIns="91425">
            <a:noAutofit/>
          </a:bodyPr>
          <a:lstStyle/>
          <a:p>
            <a:pPr lvl="0">
              <a:spcBef>
                <a:spcPts val="0"/>
              </a:spcBef>
              <a:buNone/>
            </a:pPr>
            <a:r>
              <a:rPr lang="en-US"/>
              <a:t>expanded the idea of </a:t>
            </a:r>
            <a:r>
              <a:rPr lang="en-US"/>
              <a:t>representation</a:t>
            </a:r>
            <a:r>
              <a:rPr lang="en-US"/>
              <a:t> </a:t>
            </a:r>
          </a:p>
        </p:txBody>
      </p:sp>
      <p:sp>
        <p:nvSpPr>
          <p:cNvPr id="197" name="Shape 197"/>
          <p:cNvSpPr txBox="1"/>
          <p:nvPr>
            <p:ph idx="12" type="sldNum"/>
          </p:nvPr>
        </p:nvSpPr>
        <p:spPr>
          <a:xfrm>
            <a:off x="5233987" y="6659561"/>
            <a:ext cx="4001999" cy="350700"/>
          </a:xfrm>
          <a:prstGeom prst="rect">
            <a:avLst/>
          </a:prstGeom>
        </p:spPr>
        <p:txBody>
          <a:bodyPr anchorCtr="0" anchor="b" bIns="46400" lIns="92825" rIns="92825" tIns="464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Shape 202"/>
          <p:cNvSpPr txBox="1"/>
          <p:nvPr>
            <p:ph idx="1" type="body"/>
          </p:nvPr>
        </p:nvSpPr>
        <p:spPr>
          <a:xfrm>
            <a:off x="1231900" y="3330575"/>
            <a:ext cx="6772275" cy="3154361"/>
          </a:xfrm>
          <a:prstGeom prst="rect">
            <a:avLst/>
          </a:prstGeom>
        </p:spPr>
        <p:txBody>
          <a:bodyPr anchorCtr="0" anchor="t" bIns="91425" lIns="91425" rIns="91425" tIns="91425">
            <a:noAutofit/>
          </a:bodyPr>
          <a:lstStyle/>
          <a:p>
            <a:pPr lvl="0">
              <a:spcBef>
                <a:spcPts val="0"/>
              </a:spcBef>
              <a:buNone/>
            </a:pPr>
            <a:r>
              <a:t/>
            </a:r>
            <a:endParaRPr/>
          </a:p>
        </p:txBody>
      </p:sp>
      <p:sp>
        <p:nvSpPr>
          <p:cNvPr id="203" name="Shape 203"/>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Shape 209"/>
          <p:cNvSpPr txBox="1"/>
          <p:nvPr>
            <p:ph idx="1" type="body"/>
          </p:nvPr>
        </p:nvSpPr>
        <p:spPr>
          <a:xfrm>
            <a:off x="1231900" y="3330575"/>
            <a:ext cx="6772275" cy="3154361"/>
          </a:xfrm>
          <a:prstGeom prst="rect">
            <a:avLst/>
          </a:prstGeom>
        </p:spPr>
        <p:txBody>
          <a:bodyPr anchorCtr="0" anchor="t" bIns="91425" lIns="91425" rIns="91425" tIns="91425">
            <a:noAutofit/>
          </a:bodyPr>
          <a:lstStyle/>
          <a:p>
            <a:pPr lvl="0">
              <a:spcBef>
                <a:spcPts val="0"/>
              </a:spcBef>
              <a:buNone/>
            </a:pPr>
            <a:r>
              <a:t/>
            </a:r>
            <a:endParaRPr/>
          </a:p>
        </p:txBody>
      </p:sp>
      <p:sp>
        <p:nvSpPr>
          <p:cNvPr id="210" name="Shape 210"/>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6" name="Shape 216"/>
        <p:cNvGrpSpPr/>
        <p:nvPr/>
      </p:nvGrpSpPr>
      <p:grpSpPr>
        <a:xfrm>
          <a:off x="0" y="0"/>
          <a:ext cx="0" cy="0"/>
          <a:chOff x="0" y="0"/>
          <a:chExt cx="0" cy="0"/>
        </a:xfrm>
      </p:grpSpPr>
      <p:sp>
        <p:nvSpPr>
          <p:cNvPr id="217" name="Shape 217"/>
          <p:cNvSpPr txBox="1"/>
          <p:nvPr/>
        </p:nvSpPr>
        <p:spPr>
          <a:xfrm>
            <a:off x="5233987" y="6659561"/>
            <a:ext cx="4002086" cy="350837"/>
          </a:xfrm>
          <a:prstGeom prst="rect">
            <a:avLst/>
          </a:prstGeom>
          <a:noFill/>
          <a:ln>
            <a:noFill/>
          </a:ln>
        </p:spPr>
        <p:txBody>
          <a:bodyPr anchorCtr="0" anchor="b" bIns="46400" lIns="92825" rIns="92825" tIns="464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2400" u="none">
                <a:solidFill>
                  <a:srgbClr val="000000"/>
                </a:solidFill>
                <a:latin typeface="Arial"/>
                <a:ea typeface="Arial"/>
                <a:cs typeface="Arial"/>
                <a:sym typeface="Arial"/>
              </a:rPr>
              <a:t>‹#›</a:t>
            </a:fld>
          </a:p>
        </p:txBody>
      </p:sp>
      <p:sp>
        <p:nvSpPr>
          <p:cNvPr id="218" name="Shape 218"/>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a:noFill/>
          <a:ln>
            <a:noFill/>
          </a:ln>
        </p:spPr>
      </p:sp>
      <p:sp>
        <p:nvSpPr>
          <p:cNvPr id="219" name="Shape 219"/>
          <p:cNvSpPr txBox="1"/>
          <p:nvPr>
            <p:ph idx="1" type="body"/>
          </p:nvPr>
        </p:nvSpPr>
        <p:spPr>
          <a:xfrm>
            <a:off x="1231900" y="3330575"/>
            <a:ext cx="6772275" cy="3154361"/>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p:nvPr>
            <p:ph idx="2" type="sldImg"/>
          </p:nvPr>
        </p:nvSpPr>
        <p:spPr>
          <a:xfrm>
            <a:off x="2865436" y="525462"/>
            <a:ext cx="3505200" cy="2628900"/>
          </a:xfrm>
          <a:custGeom>
            <a:pathLst>
              <a:path extrusionOk="0" h="120000" w="120000">
                <a:moveTo>
                  <a:pt x="0" y="0"/>
                </a:moveTo>
                <a:lnTo>
                  <a:pt x="120000" y="0"/>
                </a:lnTo>
                <a:lnTo>
                  <a:pt x="120000" y="120000"/>
                </a:lnTo>
                <a:lnTo>
                  <a:pt x="0" y="120000"/>
                </a:lnTo>
                <a:close/>
              </a:path>
            </a:pathLst>
          </a:custGeom>
        </p:spPr>
      </p:sp>
      <p:sp>
        <p:nvSpPr>
          <p:cNvPr id="227" name="Shape 227"/>
          <p:cNvSpPr txBox="1"/>
          <p:nvPr>
            <p:ph idx="1" type="body"/>
          </p:nvPr>
        </p:nvSpPr>
        <p:spPr>
          <a:xfrm>
            <a:off x="1231900" y="3330575"/>
            <a:ext cx="6772200" cy="3154500"/>
          </a:xfrm>
          <a:prstGeom prst="rect">
            <a:avLst/>
          </a:prstGeom>
        </p:spPr>
        <p:txBody>
          <a:bodyPr anchorCtr="0" anchor="t" bIns="91425" lIns="91425" rIns="91425" tIns="91425">
            <a:noAutofit/>
          </a:bodyPr>
          <a:lstStyle/>
          <a:p>
            <a:pPr lvl="0">
              <a:spcBef>
                <a:spcPts val="0"/>
              </a:spcBef>
              <a:buNone/>
            </a:pPr>
            <a:r>
              <a:rPr lang="en-US"/>
              <a:t>thousands of immigrants came to Penn, irish, scottish, german, french, dutch. They were eager to farm. Penn became the richest colony. Allowed to practice any religion</a:t>
            </a:r>
          </a:p>
        </p:txBody>
      </p:sp>
      <p:sp>
        <p:nvSpPr>
          <p:cNvPr id="228" name="Shape 228"/>
          <p:cNvSpPr txBox="1"/>
          <p:nvPr>
            <p:ph idx="12" type="sldNum"/>
          </p:nvPr>
        </p:nvSpPr>
        <p:spPr>
          <a:xfrm>
            <a:off x="5233987" y="6659561"/>
            <a:ext cx="4001999" cy="350700"/>
          </a:xfrm>
          <a:prstGeom prst="rect">
            <a:avLst/>
          </a:prstGeom>
        </p:spPr>
        <p:txBody>
          <a:bodyPr anchorCtr="0" anchor="b" bIns="46400" lIns="92825" rIns="92825" tIns="464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1231900" y="3330575"/>
            <a:ext cx="6772275" cy="3154361"/>
          </a:xfrm>
          <a:prstGeom prst="rect">
            <a:avLst/>
          </a:prstGeom>
        </p:spPr>
        <p:txBody>
          <a:bodyPr anchorCtr="0" anchor="t" bIns="91425" lIns="91425" rIns="91425" tIns="91425">
            <a:noAutofit/>
          </a:bodyPr>
          <a:lstStyle/>
          <a:p>
            <a:pPr lvl="0">
              <a:spcBef>
                <a:spcPts val="0"/>
              </a:spcBef>
              <a:buNone/>
            </a:pPr>
            <a:r>
              <a:t/>
            </a:r>
            <a:endParaRPr/>
          </a:p>
        </p:txBody>
      </p:sp>
      <p:sp>
        <p:nvSpPr>
          <p:cNvPr id="234" name="Shape 234"/>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1231900" y="3330575"/>
            <a:ext cx="6772275" cy="3154361"/>
          </a:xfrm>
          <a:prstGeom prst="rect">
            <a:avLst/>
          </a:prstGeom>
        </p:spPr>
        <p:txBody>
          <a:bodyPr anchorCtr="0" anchor="t" bIns="91425" lIns="91425" rIns="91425" tIns="91425">
            <a:noAutofit/>
          </a:bodyPr>
          <a:lstStyle/>
          <a:p>
            <a:pPr lvl="0">
              <a:spcBef>
                <a:spcPts val="0"/>
              </a:spcBef>
              <a:buNone/>
            </a:pPr>
            <a:r>
              <a:t/>
            </a:r>
            <a:endParaRPr/>
          </a:p>
        </p:txBody>
      </p:sp>
      <p:sp>
        <p:nvSpPr>
          <p:cNvPr id="100" name="Shape 100"/>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txBox="1"/>
          <p:nvPr/>
        </p:nvSpPr>
        <p:spPr>
          <a:xfrm>
            <a:off x="5233987" y="6659561"/>
            <a:ext cx="4002086" cy="350837"/>
          </a:xfrm>
          <a:prstGeom prst="rect">
            <a:avLst/>
          </a:prstGeom>
          <a:noFill/>
          <a:ln>
            <a:noFill/>
          </a:ln>
        </p:spPr>
        <p:txBody>
          <a:bodyPr anchorCtr="0" anchor="b" bIns="46400" lIns="92825" rIns="92825" tIns="464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2400" u="none">
                <a:solidFill>
                  <a:srgbClr val="000000"/>
                </a:solidFill>
                <a:latin typeface="Arial"/>
                <a:ea typeface="Arial"/>
                <a:cs typeface="Arial"/>
                <a:sym typeface="Arial"/>
              </a:rPr>
              <a:t>‹#›</a:t>
            </a:fld>
          </a:p>
        </p:txBody>
      </p:sp>
      <p:sp>
        <p:nvSpPr>
          <p:cNvPr id="241" name="Shape 241"/>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a:noFill/>
          <a:ln>
            <a:noFill/>
          </a:ln>
        </p:spPr>
      </p:sp>
      <p:sp>
        <p:nvSpPr>
          <p:cNvPr id="242" name="Shape 242"/>
          <p:cNvSpPr txBox="1"/>
          <p:nvPr>
            <p:ph idx="1" type="body"/>
          </p:nvPr>
        </p:nvSpPr>
        <p:spPr>
          <a:xfrm>
            <a:off x="1231900" y="3330575"/>
            <a:ext cx="6772275" cy="3154361"/>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Shape 249"/>
          <p:cNvSpPr txBox="1"/>
          <p:nvPr/>
        </p:nvSpPr>
        <p:spPr>
          <a:xfrm>
            <a:off x="5233987" y="6659561"/>
            <a:ext cx="4002086" cy="350837"/>
          </a:xfrm>
          <a:prstGeom prst="rect">
            <a:avLst/>
          </a:prstGeom>
          <a:noFill/>
          <a:ln>
            <a:noFill/>
          </a:ln>
        </p:spPr>
        <p:txBody>
          <a:bodyPr anchorCtr="0" anchor="b" bIns="46400" lIns="92825" rIns="92825" tIns="464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2400" u="none">
                <a:solidFill>
                  <a:srgbClr val="000000"/>
                </a:solidFill>
                <a:latin typeface="Arial"/>
                <a:ea typeface="Arial"/>
                <a:cs typeface="Arial"/>
                <a:sym typeface="Arial"/>
              </a:rPr>
              <a:t>‹#›</a:t>
            </a:fld>
          </a:p>
        </p:txBody>
      </p:sp>
      <p:sp>
        <p:nvSpPr>
          <p:cNvPr id="250" name="Shape 250"/>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a:noFill/>
          <a:ln>
            <a:noFill/>
          </a:ln>
        </p:spPr>
      </p:sp>
      <p:sp>
        <p:nvSpPr>
          <p:cNvPr id="251" name="Shape 251"/>
          <p:cNvSpPr txBox="1"/>
          <p:nvPr>
            <p:ph idx="1" type="body"/>
          </p:nvPr>
        </p:nvSpPr>
        <p:spPr>
          <a:xfrm>
            <a:off x="1231900" y="3330575"/>
            <a:ext cx="6772275" cy="3154361"/>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2865436" y="525462"/>
            <a:ext cx="3505200" cy="26289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1231900" y="3330575"/>
            <a:ext cx="6772200" cy="3154500"/>
          </a:xfrm>
          <a:prstGeom prst="rect">
            <a:avLst/>
          </a:prstGeom>
        </p:spPr>
        <p:txBody>
          <a:bodyPr anchorCtr="0" anchor="t" bIns="91425" lIns="91425" rIns="91425" tIns="91425">
            <a:noAutofit/>
          </a:bodyPr>
          <a:lstStyle/>
          <a:p>
            <a:pPr lvl="0">
              <a:spcBef>
                <a:spcPts val="0"/>
              </a:spcBef>
              <a:buNone/>
            </a:pPr>
            <a:r>
              <a:t/>
            </a:r>
            <a:endParaRPr/>
          </a:p>
        </p:txBody>
      </p:sp>
      <p:sp>
        <p:nvSpPr>
          <p:cNvPr id="259" name="Shape 259"/>
          <p:cNvSpPr txBox="1"/>
          <p:nvPr>
            <p:ph idx="12" type="sldNum"/>
          </p:nvPr>
        </p:nvSpPr>
        <p:spPr>
          <a:xfrm>
            <a:off x="5233987" y="6659561"/>
            <a:ext cx="4001999" cy="350700"/>
          </a:xfrm>
          <a:prstGeom prst="rect">
            <a:avLst/>
          </a:prstGeom>
        </p:spPr>
        <p:txBody>
          <a:bodyPr anchorCtr="0" anchor="b" bIns="46400" lIns="92825" rIns="92825" tIns="464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2865436" y="525462"/>
            <a:ext cx="3505200" cy="26289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1231900" y="3330575"/>
            <a:ext cx="6772200" cy="3154500"/>
          </a:xfrm>
          <a:prstGeom prst="rect">
            <a:avLst/>
          </a:prstGeom>
        </p:spPr>
        <p:txBody>
          <a:bodyPr anchorCtr="0" anchor="t" bIns="91425" lIns="91425" rIns="91425" tIns="91425">
            <a:noAutofit/>
          </a:bodyPr>
          <a:lstStyle/>
          <a:p>
            <a:pPr lvl="0">
              <a:spcBef>
                <a:spcPts val="0"/>
              </a:spcBef>
              <a:buNone/>
            </a:pPr>
            <a:r>
              <a:t/>
            </a:r>
            <a:endParaRPr/>
          </a:p>
        </p:txBody>
      </p:sp>
      <p:sp>
        <p:nvSpPr>
          <p:cNvPr id="266" name="Shape 266"/>
          <p:cNvSpPr txBox="1"/>
          <p:nvPr>
            <p:ph idx="12" type="sldNum"/>
          </p:nvPr>
        </p:nvSpPr>
        <p:spPr>
          <a:xfrm>
            <a:off x="5233987" y="6659561"/>
            <a:ext cx="4001999" cy="350700"/>
          </a:xfrm>
          <a:prstGeom prst="rect">
            <a:avLst/>
          </a:prstGeom>
        </p:spPr>
        <p:txBody>
          <a:bodyPr anchorCtr="0" anchor="b" bIns="46400" lIns="92825" rIns="92825" tIns="464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1231900" y="3330575"/>
            <a:ext cx="6772275" cy="3154361"/>
          </a:xfrm>
          <a:prstGeom prst="rect">
            <a:avLst/>
          </a:prstGeom>
        </p:spPr>
        <p:txBody>
          <a:bodyPr anchorCtr="0" anchor="t" bIns="91425" lIns="91425" rIns="91425" tIns="91425">
            <a:noAutofit/>
          </a:bodyPr>
          <a:lstStyle/>
          <a:p>
            <a:pPr lvl="0">
              <a:spcBef>
                <a:spcPts val="0"/>
              </a:spcBef>
              <a:buNone/>
            </a:pPr>
            <a:r>
              <a:t/>
            </a:r>
            <a:endParaRPr/>
          </a:p>
        </p:txBody>
      </p:sp>
      <p:sp>
        <p:nvSpPr>
          <p:cNvPr id="272" name="Shape 272"/>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9" name="Shape 109"/>
        <p:cNvGrpSpPr/>
        <p:nvPr/>
      </p:nvGrpSpPr>
      <p:grpSpPr>
        <a:xfrm>
          <a:off x="0" y="0"/>
          <a:ext cx="0" cy="0"/>
          <a:chOff x="0" y="0"/>
          <a:chExt cx="0" cy="0"/>
        </a:xfrm>
      </p:grpSpPr>
      <p:sp>
        <p:nvSpPr>
          <p:cNvPr id="110" name="Shape 110"/>
          <p:cNvSpPr txBox="1"/>
          <p:nvPr/>
        </p:nvSpPr>
        <p:spPr>
          <a:xfrm>
            <a:off x="5233987" y="6659561"/>
            <a:ext cx="4002086" cy="350837"/>
          </a:xfrm>
          <a:prstGeom prst="rect">
            <a:avLst/>
          </a:prstGeom>
          <a:noFill/>
          <a:ln>
            <a:noFill/>
          </a:ln>
        </p:spPr>
        <p:txBody>
          <a:bodyPr anchorCtr="0" anchor="b" bIns="46400" lIns="92825" rIns="92825" tIns="464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2400" u="none">
                <a:solidFill>
                  <a:srgbClr val="000000"/>
                </a:solidFill>
                <a:latin typeface="Arial"/>
                <a:ea typeface="Arial"/>
                <a:cs typeface="Arial"/>
                <a:sym typeface="Arial"/>
              </a:rPr>
              <a:t>‹#›</a:t>
            </a:fld>
          </a:p>
        </p:txBody>
      </p:sp>
      <p:sp>
        <p:nvSpPr>
          <p:cNvPr id="111" name="Shape 111"/>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a:noFill/>
          <a:ln>
            <a:noFill/>
          </a:ln>
        </p:spPr>
      </p:sp>
      <p:sp>
        <p:nvSpPr>
          <p:cNvPr id="112" name="Shape 112"/>
          <p:cNvSpPr txBox="1"/>
          <p:nvPr>
            <p:ph idx="1" type="body"/>
          </p:nvPr>
        </p:nvSpPr>
        <p:spPr>
          <a:xfrm>
            <a:off x="1231900" y="3330575"/>
            <a:ext cx="6772275" cy="3154361"/>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Shape 117"/>
          <p:cNvSpPr txBox="1"/>
          <p:nvPr>
            <p:ph idx="1" type="body"/>
          </p:nvPr>
        </p:nvSpPr>
        <p:spPr>
          <a:xfrm>
            <a:off x="1231900" y="3330575"/>
            <a:ext cx="6772275" cy="3154361"/>
          </a:xfrm>
          <a:prstGeom prst="rect">
            <a:avLst/>
          </a:prstGeom>
        </p:spPr>
        <p:txBody>
          <a:bodyPr anchorCtr="0" anchor="t" bIns="91425" lIns="91425" rIns="91425" tIns="91425">
            <a:noAutofit/>
          </a:bodyPr>
          <a:lstStyle/>
          <a:p>
            <a:pPr lvl="0">
              <a:spcBef>
                <a:spcPts val="0"/>
              </a:spcBef>
              <a:buNone/>
            </a:pPr>
            <a:r>
              <a:t/>
            </a:r>
            <a:endParaRPr/>
          </a:p>
        </p:txBody>
      </p:sp>
      <p:sp>
        <p:nvSpPr>
          <p:cNvPr id="118" name="Shape 118"/>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2865436" y="525462"/>
            <a:ext cx="3505200" cy="26289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1231900" y="3330575"/>
            <a:ext cx="6772200" cy="3154500"/>
          </a:xfrm>
          <a:prstGeom prst="rect">
            <a:avLst/>
          </a:prstGeom>
        </p:spPr>
        <p:txBody>
          <a:bodyPr anchorCtr="0" anchor="t" bIns="91425" lIns="91425" rIns="91425" tIns="91425">
            <a:noAutofit/>
          </a:bodyPr>
          <a:lstStyle/>
          <a:p>
            <a:pPr lvl="0">
              <a:spcBef>
                <a:spcPts val="0"/>
              </a:spcBef>
              <a:buNone/>
            </a:pPr>
            <a:r>
              <a:t/>
            </a:r>
            <a:endParaRPr/>
          </a:p>
        </p:txBody>
      </p:sp>
      <p:sp>
        <p:nvSpPr>
          <p:cNvPr id="127" name="Shape 127"/>
          <p:cNvSpPr txBox="1"/>
          <p:nvPr>
            <p:ph idx="12" type="sldNum"/>
          </p:nvPr>
        </p:nvSpPr>
        <p:spPr>
          <a:xfrm>
            <a:off x="5233987" y="6659561"/>
            <a:ext cx="4001999" cy="350700"/>
          </a:xfrm>
          <a:prstGeom prst="rect">
            <a:avLst/>
          </a:prstGeom>
        </p:spPr>
        <p:txBody>
          <a:bodyPr anchorCtr="0" anchor="b" bIns="46400" lIns="92825" rIns="92825" tIns="46400">
            <a:noAutofit/>
          </a:bodyPr>
          <a:lstStyle/>
          <a:p>
            <a:pPr lvl="0">
              <a:spcBef>
                <a:spcPts val="0"/>
              </a:spcBef>
              <a:buClr>
                <a:srgbClr val="000000"/>
              </a:buClr>
              <a:buSzPct val="25000"/>
              <a:buFont typeface="Arial"/>
              <a:buNone/>
            </a:pPr>
            <a:fld id="{00000000-1234-1234-1234-123412341234}" type="slidenum">
              <a:rPr lang="en-US"/>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2" name="Shape 132"/>
        <p:cNvGrpSpPr/>
        <p:nvPr/>
      </p:nvGrpSpPr>
      <p:grpSpPr>
        <a:xfrm>
          <a:off x="0" y="0"/>
          <a:ext cx="0" cy="0"/>
          <a:chOff x="0" y="0"/>
          <a:chExt cx="0" cy="0"/>
        </a:xfrm>
      </p:grpSpPr>
      <p:sp>
        <p:nvSpPr>
          <p:cNvPr id="133" name="Shape 133"/>
          <p:cNvSpPr txBox="1"/>
          <p:nvPr/>
        </p:nvSpPr>
        <p:spPr>
          <a:xfrm>
            <a:off x="5233987" y="6659561"/>
            <a:ext cx="4002086" cy="350837"/>
          </a:xfrm>
          <a:prstGeom prst="rect">
            <a:avLst/>
          </a:prstGeom>
          <a:noFill/>
          <a:ln>
            <a:noFill/>
          </a:ln>
        </p:spPr>
        <p:txBody>
          <a:bodyPr anchorCtr="0" anchor="b" bIns="46400" lIns="92825" rIns="92825" tIns="464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2400" u="none">
                <a:solidFill>
                  <a:srgbClr val="000000"/>
                </a:solidFill>
                <a:latin typeface="Arial"/>
                <a:ea typeface="Arial"/>
                <a:cs typeface="Arial"/>
                <a:sym typeface="Arial"/>
              </a:rPr>
              <a:t>‹#›</a:t>
            </a:fld>
          </a:p>
        </p:txBody>
      </p:sp>
      <p:sp>
        <p:nvSpPr>
          <p:cNvPr id="134" name="Shape 134"/>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a:noFill/>
          <a:ln>
            <a:noFill/>
          </a:ln>
        </p:spPr>
      </p:sp>
      <p:sp>
        <p:nvSpPr>
          <p:cNvPr id="135" name="Shape 135"/>
          <p:cNvSpPr txBox="1"/>
          <p:nvPr>
            <p:ph idx="1" type="body"/>
          </p:nvPr>
        </p:nvSpPr>
        <p:spPr>
          <a:xfrm>
            <a:off x="1231900" y="3330575"/>
            <a:ext cx="6772275" cy="3154361"/>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txBox="1"/>
          <p:nvPr>
            <p:ph idx="1" type="body"/>
          </p:nvPr>
        </p:nvSpPr>
        <p:spPr>
          <a:xfrm>
            <a:off x="1231900" y="3330575"/>
            <a:ext cx="6772275" cy="3154361"/>
          </a:xfrm>
          <a:prstGeom prst="rect">
            <a:avLst/>
          </a:prstGeom>
        </p:spPr>
        <p:txBody>
          <a:bodyPr anchorCtr="0" anchor="t" bIns="91425" lIns="91425" rIns="91425" tIns="91425">
            <a:noAutofit/>
          </a:bodyPr>
          <a:lstStyle/>
          <a:p>
            <a:pPr lvl="0">
              <a:spcBef>
                <a:spcPts val="0"/>
              </a:spcBef>
              <a:buNone/>
            </a:pPr>
            <a:r>
              <a:t/>
            </a:r>
            <a:endParaRPr/>
          </a:p>
        </p:txBody>
      </p:sp>
      <p:sp>
        <p:nvSpPr>
          <p:cNvPr id="143" name="Shape 143"/>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1231900" y="3330575"/>
            <a:ext cx="6772275" cy="3154361"/>
          </a:xfrm>
          <a:prstGeom prst="rect">
            <a:avLst/>
          </a:prstGeom>
        </p:spPr>
        <p:txBody>
          <a:bodyPr anchorCtr="0" anchor="t" bIns="91425" lIns="91425" rIns="91425" tIns="91425">
            <a:noAutofit/>
          </a:bodyPr>
          <a:lstStyle/>
          <a:p>
            <a:pPr lvl="0">
              <a:spcBef>
                <a:spcPts val="0"/>
              </a:spcBef>
              <a:buNone/>
            </a:pPr>
            <a:r>
              <a:t/>
            </a:r>
            <a:endParaRPr/>
          </a:p>
        </p:txBody>
      </p:sp>
      <p:sp>
        <p:nvSpPr>
          <p:cNvPr id="152" name="Shape 152"/>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txBox="1"/>
          <p:nvPr/>
        </p:nvSpPr>
        <p:spPr>
          <a:xfrm>
            <a:off x="5233987" y="6659561"/>
            <a:ext cx="4002086" cy="350837"/>
          </a:xfrm>
          <a:prstGeom prst="rect">
            <a:avLst/>
          </a:prstGeom>
          <a:noFill/>
          <a:ln>
            <a:noFill/>
          </a:ln>
        </p:spPr>
        <p:txBody>
          <a:bodyPr anchorCtr="0" anchor="b" bIns="46400" lIns="92825" rIns="92825" tIns="46400">
            <a:noAutofit/>
          </a:bodyPr>
          <a:lstStyle/>
          <a:p>
            <a:pPr indent="0" lvl="0" marL="0" marR="0" rtl="0" algn="r">
              <a:lnSpc>
                <a:spcPct val="100000"/>
              </a:lnSpc>
              <a:spcBef>
                <a:spcPts val="0"/>
              </a:spcBef>
              <a:spcAft>
                <a:spcPts val="0"/>
              </a:spcAft>
              <a:buClr>
                <a:srgbClr val="000000"/>
              </a:buClr>
              <a:buSzPct val="25000"/>
              <a:buFont typeface="Arial"/>
              <a:buNone/>
            </a:pPr>
            <a:fld id="{00000000-1234-1234-1234-123412341234}" type="slidenum">
              <a:rPr b="0" i="0" lang="en-US" sz="2400" u="none">
                <a:solidFill>
                  <a:srgbClr val="000000"/>
                </a:solidFill>
                <a:latin typeface="Arial"/>
                <a:ea typeface="Arial"/>
                <a:cs typeface="Arial"/>
                <a:sym typeface="Arial"/>
              </a:rPr>
              <a:t>‹#›</a:t>
            </a:fld>
          </a:p>
        </p:txBody>
      </p:sp>
      <p:sp>
        <p:nvSpPr>
          <p:cNvPr id="159" name="Shape 159"/>
          <p:cNvSpPr/>
          <p:nvPr>
            <p:ph idx="2" type="sldImg"/>
          </p:nvPr>
        </p:nvSpPr>
        <p:spPr>
          <a:xfrm>
            <a:off x="2865436" y="525462"/>
            <a:ext cx="3505200" cy="2628899"/>
          </a:xfrm>
          <a:custGeom>
            <a:pathLst>
              <a:path extrusionOk="0" h="120000" w="120000">
                <a:moveTo>
                  <a:pt x="0" y="0"/>
                </a:moveTo>
                <a:lnTo>
                  <a:pt x="120000" y="0"/>
                </a:lnTo>
                <a:lnTo>
                  <a:pt x="120000" y="120000"/>
                </a:lnTo>
                <a:lnTo>
                  <a:pt x="0" y="120000"/>
                </a:lnTo>
                <a:close/>
              </a:path>
            </a:pathLst>
          </a:custGeom>
          <a:noFill/>
          <a:ln>
            <a:noFill/>
          </a:ln>
        </p:spPr>
      </p:sp>
      <p:sp>
        <p:nvSpPr>
          <p:cNvPr id="160" name="Shape 160"/>
          <p:cNvSpPr txBox="1"/>
          <p:nvPr>
            <p:ph idx="1" type="body"/>
          </p:nvPr>
        </p:nvSpPr>
        <p:spPr>
          <a:xfrm>
            <a:off x="1231900" y="3330575"/>
            <a:ext cx="6772275" cy="3154361"/>
          </a:xfrm>
          <a:prstGeom prst="rect">
            <a:avLst/>
          </a:prstGeom>
          <a:noFill/>
          <a:ln>
            <a:noFill/>
          </a:ln>
        </p:spPr>
        <p:txBody>
          <a:bodyPr anchorCtr="0" anchor="t" bIns="46400" lIns="92825" rIns="92825" tIns="46400">
            <a:noAutofit/>
          </a:bodyPr>
          <a:lstStyle/>
          <a:p>
            <a:pPr indent="0" lvl="0" marL="0" marR="0" rtl="0" algn="l">
              <a:spcBef>
                <a:spcPts val="0"/>
              </a:spcBef>
              <a:buSzPct val="25000"/>
              <a:buNone/>
            </a:pPr>
            <a:r>
              <a:t/>
            </a:r>
            <a:endParaRPr b="0" i="0" sz="1800" u="none" cap="none" strike="noStrik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15" name="Shape 15"/>
        <p:cNvGrpSpPr/>
        <p:nvPr/>
      </p:nvGrpSpPr>
      <p:grpSpPr>
        <a:xfrm>
          <a:off x="0" y="0"/>
          <a:ext cx="0" cy="0"/>
          <a:chOff x="0" y="0"/>
          <a:chExt cx="0" cy="0"/>
        </a:xfrm>
      </p:grpSpPr>
      <p:sp>
        <p:nvSpPr>
          <p:cNvPr id="16" name="Shape 16"/>
          <p:cNvSpPr txBox="1"/>
          <p:nvPr>
            <p:ph type="ctrTitle"/>
          </p:nvPr>
        </p:nvSpPr>
        <p:spPr>
          <a:xfrm>
            <a:off x="1371600" y="1796302"/>
            <a:ext cx="7086600" cy="1847849"/>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3F3F3F"/>
              </a:buClr>
              <a:buFont typeface="Candara"/>
              <a:buNone/>
              <a:defRPr b="1" i="0" sz="5400" u="none" cap="none" strike="noStrike">
                <a:solidFill>
                  <a:srgbClr val="3F3F3F"/>
                </a:solidFill>
                <a:latin typeface="Candara"/>
                <a:ea typeface="Candara"/>
                <a:cs typeface="Candara"/>
                <a:sym typeface="Candara"/>
              </a:defRPr>
            </a:lvl1pPr>
            <a:lvl2pPr indent="0" lvl="1"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2pPr>
            <a:lvl3pPr indent="0" lvl="2"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3pPr>
            <a:lvl4pPr indent="0" lvl="3"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4pPr>
            <a:lvl5pPr indent="0" lvl="4"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5pPr>
            <a:lvl6pPr indent="0" lvl="5" marL="4572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6pPr>
            <a:lvl7pPr indent="0" lvl="6" marL="9144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7pPr>
            <a:lvl8pPr indent="0" lvl="7" marL="13716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8pPr>
            <a:lvl9pPr indent="0" lvl="8" marL="18288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9pPr>
          </a:lstStyle>
          <a:p/>
        </p:txBody>
      </p:sp>
      <p:sp>
        <p:nvSpPr>
          <p:cNvPr id="17" name="Shape 17"/>
          <p:cNvSpPr txBox="1"/>
          <p:nvPr>
            <p:ph idx="1" type="subTitle"/>
          </p:nvPr>
        </p:nvSpPr>
        <p:spPr>
          <a:xfrm>
            <a:off x="1371600" y="3666564"/>
            <a:ext cx="7086600" cy="17526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rgbClr val="3F3F3F"/>
              </a:buClr>
              <a:buFont typeface="Noto Sans Symbols"/>
              <a:buNone/>
              <a:defRPr b="0" i="0" sz="2000" u="none" cap="none" strike="noStrike">
                <a:solidFill>
                  <a:srgbClr val="3F3F3F"/>
                </a:solidFill>
                <a:latin typeface="Candara"/>
                <a:ea typeface="Candara"/>
                <a:cs typeface="Candara"/>
                <a:sym typeface="Candara"/>
              </a:defRPr>
            </a:lvl1pPr>
            <a:lvl2pPr indent="0" lvl="1" marL="457200" marR="0" rtl="0" algn="ctr">
              <a:spcBef>
                <a:spcPts val="600"/>
              </a:spcBef>
              <a:spcAft>
                <a:spcPts val="0"/>
              </a:spcAft>
              <a:buClr>
                <a:srgbClr val="888888"/>
              </a:buClr>
              <a:buFont typeface="Noto Sans Symbols"/>
              <a:buNone/>
              <a:defRPr b="0" i="0" sz="2200" u="none" cap="none" strike="noStrike">
                <a:solidFill>
                  <a:srgbClr val="888888"/>
                </a:solidFill>
                <a:latin typeface="Candara"/>
                <a:ea typeface="Candara"/>
                <a:cs typeface="Candara"/>
                <a:sym typeface="Candara"/>
              </a:defRPr>
            </a:lvl2pPr>
            <a:lvl3pPr indent="0" lvl="2" marL="914400" marR="0" rtl="0" algn="ctr">
              <a:spcBef>
                <a:spcPts val="600"/>
              </a:spcBef>
              <a:spcAft>
                <a:spcPts val="0"/>
              </a:spcAft>
              <a:buClr>
                <a:srgbClr val="888888"/>
              </a:buClr>
              <a:buFont typeface="Noto Sans Symbols"/>
              <a:buNone/>
              <a:defRPr b="0" i="0" sz="2000" u="none" cap="none" strike="noStrike">
                <a:solidFill>
                  <a:srgbClr val="888888"/>
                </a:solidFill>
                <a:latin typeface="Candara"/>
                <a:ea typeface="Candara"/>
                <a:cs typeface="Candara"/>
                <a:sym typeface="Candara"/>
              </a:defRPr>
            </a:lvl3pPr>
            <a:lvl4pPr indent="0" lvl="3" marL="1371600" marR="0" rtl="0" algn="ctr">
              <a:spcBef>
                <a:spcPts val="600"/>
              </a:spcBef>
              <a:spcAft>
                <a:spcPts val="0"/>
              </a:spcAft>
              <a:buClr>
                <a:srgbClr val="888888"/>
              </a:buClr>
              <a:buFont typeface="Noto Sans Symbols"/>
              <a:buNone/>
              <a:defRPr b="0" i="0" sz="1800" u="none" cap="none" strike="noStrike">
                <a:solidFill>
                  <a:srgbClr val="888888"/>
                </a:solidFill>
                <a:latin typeface="Candara"/>
                <a:ea typeface="Candara"/>
                <a:cs typeface="Candara"/>
                <a:sym typeface="Candara"/>
              </a:defRPr>
            </a:lvl4pPr>
            <a:lvl5pPr indent="0" lvl="4" marL="1828800" marR="0" rtl="0" algn="ctr">
              <a:spcBef>
                <a:spcPts val="600"/>
              </a:spcBef>
              <a:spcAft>
                <a:spcPts val="0"/>
              </a:spcAft>
              <a:buClr>
                <a:srgbClr val="888888"/>
              </a:buClr>
              <a:buFont typeface="Noto Sans Symbols"/>
              <a:buNone/>
              <a:defRPr b="0" i="0" sz="1800" u="none" cap="none" strike="noStrike">
                <a:solidFill>
                  <a:srgbClr val="888888"/>
                </a:solidFill>
                <a:latin typeface="Candara"/>
                <a:ea typeface="Candara"/>
                <a:cs typeface="Candara"/>
                <a:sym typeface="Candara"/>
              </a:defRPr>
            </a:lvl5pPr>
            <a:lvl6pPr indent="0" lvl="5" marL="2286000" marR="0" rtl="0" algn="ctr">
              <a:spcBef>
                <a:spcPts val="400"/>
              </a:spcBef>
              <a:buClr>
                <a:srgbClr val="888888"/>
              </a:buClr>
              <a:buFont typeface="Arial"/>
              <a:buNone/>
              <a:defRPr b="0" i="0" sz="2000" u="none" cap="none" strike="noStrike">
                <a:solidFill>
                  <a:srgbClr val="888888"/>
                </a:solidFill>
                <a:latin typeface="Candara"/>
                <a:ea typeface="Candara"/>
                <a:cs typeface="Candara"/>
                <a:sym typeface="Candara"/>
              </a:defRPr>
            </a:lvl6pPr>
            <a:lvl7pPr indent="0" lvl="6" marL="2743200" marR="0" rtl="0" algn="ctr">
              <a:spcBef>
                <a:spcPts val="400"/>
              </a:spcBef>
              <a:buClr>
                <a:srgbClr val="888888"/>
              </a:buClr>
              <a:buFont typeface="Arial"/>
              <a:buNone/>
              <a:defRPr b="0" i="0" sz="2000" u="none" cap="none" strike="noStrike">
                <a:solidFill>
                  <a:srgbClr val="888888"/>
                </a:solidFill>
                <a:latin typeface="Candara"/>
                <a:ea typeface="Candara"/>
                <a:cs typeface="Candara"/>
                <a:sym typeface="Candara"/>
              </a:defRPr>
            </a:lvl7pPr>
            <a:lvl8pPr indent="0" lvl="7" marL="3200400" marR="0" rtl="0" algn="ctr">
              <a:spcBef>
                <a:spcPts val="400"/>
              </a:spcBef>
              <a:buClr>
                <a:srgbClr val="888888"/>
              </a:buClr>
              <a:buFont typeface="Arial"/>
              <a:buNone/>
              <a:defRPr b="0" i="0" sz="2000" u="none" cap="none" strike="noStrike">
                <a:solidFill>
                  <a:srgbClr val="888888"/>
                </a:solidFill>
                <a:latin typeface="Candara"/>
                <a:ea typeface="Candara"/>
                <a:cs typeface="Candara"/>
                <a:sym typeface="Candara"/>
              </a:defRPr>
            </a:lvl8pPr>
            <a:lvl9pPr indent="0" lvl="8" marL="3657600" marR="0" rtl="0" algn="ctr">
              <a:spcBef>
                <a:spcPts val="400"/>
              </a:spcBef>
              <a:buClr>
                <a:srgbClr val="888888"/>
              </a:buClr>
              <a:buFont typeface="Arial"/>
              <a:buNone/>
              <a:defRPr b="0" i="0" sz="2000" u="none" cap="none" strike="noStrike">
                <a:solidFill>
                  <a:srgbClr val="888888"/>
                </a:solidFill>
                <a:latin typeface="Candara"/>
                <a:ea typeface="Candara"/>
                <a:cs typeface="Candara"/>
                <a:sym typeface="Candara"/>
              </a:defRPr>
            </a:lvl9pPr>
          </a:lstStyle>
          <a:p/>
        </p:txBody>
      </p:sp>
      <p:sp>
        <p:nvSpPr>
          <p:cNvPr id="18" name="Shape 18"/>
          <p:cNvSpPr txBox="1"/>
          <p:nvPr>
            <p:ph idx="10" type="dt"/>
          </p:nvPr>
        </p:nvSpPr>
        <p:spPr>
          <a:xfrm>
            <a:off x="5988050" y="6221412"/>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19" name="Shape 19"/>
          <p:cNvSpPr txBox="1"/>
          <p:nvPr>
            <p:ph idx="11" type="ftr"/>
          </p:nvPr>
        </p:nvSpPr>
        <p:spPr>
          <a:xfrm>
            <a:off x="1295400" y="6221412"/>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Comparison">
    <p:spTree>
      <p:nvGrpSpPr>
        <p:cNvPr id="27" name="Shape 27"/>
        <p:cNvGrpSpPr/>
        <p:nvPr/>
      </p:nvGrpSpPr>
      <p:grpSpPr>
        <a:xfrm>
          <a:off x="0" y="0"/>
          <a:ext cx="0" cy="0"/>
          <a:chOff x="0" y="0"/>
          <a:chExt cx="0" cy="0"/>
        </a:xfrm>
      </p:grpSpPr>
      <p:sp>
        <p:nvSpPr>
          <p:cNvPr id="28" name="Shape 28"/>
          <p:cNvSpPr txBox="1"/>
          <p:nvPr>
            <p:ph type="title"/>
          </p:nvPr>
        </p:nvSpPr>
        <p:spPr>
          <a:xfrm>
            <a:off x="1089024" y="274637"/>
            <a:ext cx="7272339" cy="1339008"/>
          </a:xfrm>
          <a:prstGeom prst="rect">
            <a:avLst/>
          </a:prstGeom>
          <a:noFill/>
          <a:ln>
            <a:noFill/>
          </a:ln>
        </p:spPr>
        <p:txBody>
          <a:bodyPr anchorCtr="0" anchor="ctr" bIns="91425" lIns="91425" rIns="91425" tIns="91425"/>
          <a:lstStyle>
            <a:lvl1pPr indent="0" lvl="0"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1pPr>
            <a:lvl2pPr indent="0" lvl="1"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2pPr>
            <a:lvl3pPr indent="0" lvl="2"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3pPr>
            <a:lvl4pPr indent="0" lvl="3"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4pPr>
            <a:lvl5pPr indent="0" lvl="4"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5pPr>
            <a:lvl6pPr indent="0" lvl="5" marL="4572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6pPr>
            <a:lvl7pPr indent="0" lvl="6" marL="9144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7pPr>
            <a:lvl8pPr indent="0" lvl="7" marL="13716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8pPr>
            <a:lvl9pPr indent="0" lvl="8" marL="18288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9pPr>
          </a:lstStyle>
          <a:p/>
        </p:txBody>
      </p:sp>
      <p:sp>
        <p:nvSpPr>
          <p:cNvPr id="29" name="Shape 29"/>
          <p:cNvSpPr txBox="1"/>
          <p:nvPr>
            <p:ph idx="1" type="body"/>
          </p:nvPr>
        </p:nvSpPr>
        <p:spPr>
          <a:xfrm>
            <a:off x="1089024" y="1688678"/>
            <a:ext cx="3429000" cy="827088"/>
          </a:xfrm>
          <a:prstGeom prst="rect">
            <a:avLst/>
          </a:prstGeom>
          <a:noFill/>
          <a:ln>
            <a:noFill/>
          </a:ln>
        </p:spPr>
        <p:txBody>
          <a:bodyPr anchorCtr="0" anchor="ctr" bIns="91425" lIns="91425" rIns="91425" tIns="91425"/>
          <a:lstStyle>
            <a:lvl1pPr indent="0" lvl="0" marL="0" marR="0" rtl="0" algn="ctr">
              <a:spcBef>
                <a:spcPts val="0"/>
              </a:spcBef>
              <a:spcAft>
                <a:spcPts val="0"/>
              </a:spcAft>
              <a:buClr>
                <a:srgbClr val="404040"/>
              </a:buClr>
              <a:buFont typeface="Noto Sans Symbols"/>
              <a:buNone/>
              <a:defRPr b="1" i="0" sz="2800" u="none" cap="none" strike="noStrike">
                <a:solidFill>
                  <a:srgbClr val="404040"/>
                </a:solidFill>
                <a:latin typeface="Candara"/>
                <a:ea typeface="Candara"/>
                <a:cs typeface="Candara"/>
                <a:sym typeface="Candara"/>
              </a:defRPr>
            </a:lvl1pPr>
            <a:lvl2pPr indent="0" lvl="1" marL="457200" marR="0" rtl="0" algn="l">
              <a:spcBef>
                <a:spcPts val="600"/>
              </a:spcBef>
              <a:spcAft>
                <a:spcPts val="0"/>
              </a:spcAft>
              <a:buClr>
                <a:srgbClr val="404040"/>
              </a:buClr>
              <a:buFont typeface="Noto Sans Symbols"/>
              <a:buNone/>
              <a:defRPr b="1" i="0" sz="2000" u="none" cap="none" strike="noStrike">
                <a:solidFill>
                  <a:srgbClr val="404040"/>
                </a:solidFill>
                <a:latin typeface="Candara"/>
                <a:ea typeface="Candara"/>
                <a:cs typeface="Candara"/>
                <a:sym typeface="Candara"/>
              </a:defRPr>
            </a:lvl2pPr>
            <a:lvl3pPr indent="0" lvl="2" marL="914400" marR="0" rtl="0" algn="l">
              <a:spcBef>
                <a:spcPts val="600"/>
              </a:spcBef>
              <a:spcAft>
                <a:spcPts val="0"/>
              </a:spcAft>
              <a:buClr>
                <a:srgbClr val="404040"/>
              </a:buClr>
              <a:buFont typeface="Noto Sans Symbols"/>
              <a:buNone/>
              <a:defRPr b="1" i="0" sz="1800" u="none" cap="none" strike="noStrike">
                <a:solidFill>
                  <a:srgbClr val="404040"/>
                </a:solidFill>
                <a:latin typeface="Candara"/>
                <a:ea typeface="Candara"/>
                <a:cs typeface="Candara"/>
                <a:sym typeface="Candara"/>
              </a:defRPr>
            </a:lvl3pPr>
            <a:lvl4pPr indent="0" lvl="3" marL="1371600" marR="0" rtl="0" algn="l">
              <a:spcBef>
                <a:spcPts val="600"/>
              </a:spcBef>
              <a:spcAft>
                <a:spcPts val="0"/>
              </a:spcAft>
              <a:buClr>
                <a:srgbClr val="404040"/>
              </a:buClr>
              <a:buFont typeface="Noto Sans Symbols"/>
              <a:buNone/>
              <a:defRPr b="1" i="0" sz="1600" u="none" cap="none" strike="noStrike">
                <a:solidFill>
                  <a:srgbClr val="404040"/>
                </a:solidFill>
                <a:latin typeface="Candara"/>
                <a:ea typeface="Candara"/>
                <a:cs typeface="Candara"/>
                <a:sym typeface="Candara"/>
              </a:defRPr>
            </a:lvl4pPr>
            <a:lvl5pPr indent="0" lvl="4" marL="1828800" marR="0" rtl="0" algn="l">
              <a:spcBef>
                <a:spcPts val="600"/>
              </a:spcBef>
              <a:spcAft>
                <a:spcPts val="0"/>
              </a:spcAft>
              <a:buClr>
                <a:srgbClr val="404040"/>
              </a:buClr>
              <a:buFont typeface="Noto Sans Symbols"/>
              <a:buNone/>
              <a:defRPr b="1" i="0" sz="1600" u="none" cap="none" strike="noStrike">
                <a:solidFill>
                  <a:srgbClr val="404040"/>
                </a:solidFill>
                <a:latin typeface="Candara"/>
                <a:ea typeface="Candara"/>
                <a:cs typeface="Candara"/>
                <a:sym typeface="Candara"/>
              </a:defRPr>
            </a:lvl5pPr>
            <a:lvl6pPr indent="0" lvl="5" marL="2286000" marR="0" rtl="0" algn="l">
              <a:spcBef>
                <a:spcPts val="320"/>
              </a:spcBef>
              <a:buClr>
                <a:schemeClr val="lt1"/>
              </a:buClr>
              <a:buFont typeface="Arial"/>
              <a:buNone/>
              <a:defRPr b="1" i="0" sz="1600" u="none" cap="none" strike="noStrike">
                <a:solidFill>
                  <a:schemeClr val="lt1"/>
                </a:solidFill>
                <a:latin typeface="Candara"/>
                <a:ea typeface="Candara"/>
                <a:cs typeface="Candara"/>
                <a:sym typeface="Candara"/>
              </a:defRPr>
            </a:lvl6pPr>
            <a:lvl7pPr indent="0" lvl="6" marL="2743200" marR="0" rtl="0" algn="l">
              <a:spcBef>
                <a:spcPts val="320"/>
              </a:spcBef>
              <a:buClr>
                <a:schemeClr val="lt1"/>
              </a:buClr>
              <a:buFont typeface="Arial"/>
              <a:buNone/>
              <a:defRPr b="1" i="0" sz="1600" u="none" cap="none" strike="noStrike">
                <a:solidFill>
                  <a:schemeClr val="lt1"/>
                </a:solidFill>
                <a:latin typeface="Candara"/>
                <a:ea typeface="Candara"/>
                <a:cs typeface="Candara"/>
                <a:sym typeface="Candara"/>
              </a:defRPr>
            </a:lvl7pPr>
            <a:lvl8pPr indent="0" lvl="7" marL="3200400" marR="0" rtl="0" algn="l">
              <a:spcBef>
                <a:spcPts val="320"/>
              </a:spcBef>
              <a:buClr>
                <a:schemeClr val="lt1"/>
              </a:buClr>
              <a:buFont typeface="Arial"/>
              <a:buNone/>
              <a:defRPr b="1" i="0" sz="1600" u="none" cap="none" strike="noStrike">
                <a:solidFill>
                  <a:schemeClr val="lt1"/>
                </a:solidFill>
                <a:latin typeface="Candara"/>
                <a:ea typeface="Candara"/>
                <a:cs typeface="Candara"/>
                <a:sym typeface="Candara"/>
              </a:defRPr>
            </a:lvl8pPr>
            <a:lvl9pPr indent="0" lvl="8" marL="3657600" marR="0" rtl="0" algn="l">
              <a:spcBef>
                <a:spcPts val="320"/>
              </a:spcBef>
              <a:buClr>
                <a:schemeClr val="lt1"/>
              </a:buClr>
              <a:buFont typeface="Arial"/>
              <a:buNone/>
              <a:defRPr b="1" i="0" sz="1600" u="none" cap="none" strike="noStrike">
                <a:solidFill>
                  <a:schemeClr val="lt1"/>
                </a:solidFill>
                <a:latin typeface="Candara"/>
                <a:ea typeface="Candara"/>
                <a:cs typeface="Candara"/>
                <a:sym typeface="Candara"/>
              </a:defRPr>
            </a:lvl9pPr>
          </a:lstStyle>
          <a:p/>
        </p:txBody>
      </p:sp>
      <p:sp>
        <p:nvSpPr>
          <p:cNvPr id="30" name="Shape 30"/>
          <p:cNvSpPr txBox="1"/>
          <p:nvPr>
            <p:ph idx="2" type="body"/>
          </p:nvPr>
        </p:nvSpPr>
        <p:spPr>
          <a:xfrm>
            <a:off x="1089024" y="2590800"/>
            <a:ext cx="3429000" cy="3535362"/>
          </a:xfrm>
          <a:prstGeom prst="rect">
            <a:avLst/>
          </a:prstGeom>
          <a:noFill/>
          <a:ln>
            <a:noFill/>
          </a:ln>
        </p:spPr>
        <p:txBody>
          <a:bodyPr anchorCtr="0" anchor="t" bIns="91425" lIns="91425" rIns="91425" tIns="91425"/>
          <a:lstStyle>
            <a:lvl1pPr indent="-155575" lvl="0" marL="282575" marR="0" rtl="0" algn="l">
              <a:spcBef>
                <a:spcPts val="2000"/>
              </a:spcBef>
              <a:spcAft>
                <a:spcPts val="0"/>
              </a:spcAft>
              <a:buClr>
                <a:srgbClr val="404040"/>
              </a:buClr>
              <a:buSzPct val="100000"/>
              <a:buFont typeface="Noto Sans Symbols"/>
              <a:buChar char="•"/>
              <a:defRPr b="0" i="0" sz="2000" u="none" cap="none" strike="noStrike">
                <a:solidFill>
                  <a:srgbClr val="404040"/>
                </a:solidFill>
                <a:latin typeface="Candara"/>
                <a:ea typeface="Candara"/>
                <a:cs typeface="Candara"/>
                <a:sym typeface="Candara"/>
              </a:defRPr>
            </a:lvl1pPr>
            <a:lvl2pPr indent="-184150" lvl="1" marL="577850"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2pPr>
            <a:lvl3pPr indent="-174625" lvl="2" marL="860425"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3pPr>
            <a:lvl4pPr indent="-177800" lvl="3" marL="1143000"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4pPr>
            <a:lvl5pPr indent="-168275" lvl="4" marL="1425575"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5pPr>
            <a:lvl6pPr indent="-127000" lvl="5" marL="2514600" marR="0" rtl="0" algn="l">
              <a:spcBef>
                <a:spcPts val="320"/>
              </a:spcBef>
              <a:buClr>
                <a:schemeClr val="lt1"/>
              </a:buClr>
              <a:buSzPct val="100000"/>
              <a:buFont typeface="Arial"/>
              <a:buChar char="•"/>
              <a:defRPr b="0" i="0" sz="1600" u="none" cap="none" strike="noStrike">
                <a:solidFill>
                  <a:schemeClr val="lt1"/>
                </a:solidFill>
                <a:latin typeface="Candara"/>
                <a:ea typeface="Candara"/>
                <a:cs typeface="Candara"/>
                <a:sym typeface="Candara"/>
              </a:defRPr>
            </a:lvl6pPr>
            <a:lvl7pPr indent="-127000" lvl="6" marL="2971800" marR="0" rtl="0" algn="l">
              <a:spcBef>
                <a:spcPts val="320"/>
              </a:spcBef>
              <a:buClr>
                <a:schemeClr val="lt1"/>
              </a:buClr>
              <a:buSzPct val="100000"/>
              <a:buFont typeface="Arial"/>
              <a:buChar char="•"/>
              <a:defRPr b="0" i="0" sz="1600" u="none" cap="none" strike="noStrike">
                <a:solidFill>
                  <a:schemeClr val="lt1"/>
                </a:solidFill>
                <a:latin typeface="Candara"/>
                <a:ea typeface="Candara"/>
                <a:cs typeface="Candara"/>
                <a:sym typeface="Candara"/>
              </a:defRPr>
            </a:lvl7pPr>
            <a:lvl8pPr indent="-127000" lvl="7" marL="3429000" marR="0" rtl="0" algn="l">
              <a:spcBef>
                <a:spcPts val="320"/>
              </a:spcBef>
              <a:buClr>
                <a:schemeClr val="lt1"/>
              </a:buClr>
              <a:buSzPct val="100000"/>
              <a:buFont typeface="Arial"/>
              <a:buChar char="•"/>
              <a:defRPr b="0" i="0" sz="1600" u="none" cap="none" strike="noStrike">
                <a:solidFill>
                  <a:schemeClr val="lt1"/>
                </a:solidFill>
                <a:latin typeface="Candara"/>
                <a:ea typeface="Candara"/>
                <a:cs typeface="Candara"/>
                <a:sym typeface="Candara"/>
              </a:defRPr>
            </a:lvl8pPr>
            <a:lvl9pPr indent="-127000" lvl="8" marL="3886200" marR="0" rtl="0" algn="l">
              <a:spcBef>
                <a:spcPts val="320"/>
              </a:spcBef>
              <a:buClr>
                <a:schemeClr val="lt1"/>
              </a:buClr>
              <a:buSzPct val="100000"/>
              <a:buFont typeface="Arial"/>
              <a:buChar char="•"/>
              <a:defRPr b="0" i="0" sz="1600" u="none" cap="none" strike="noStrike">
                <a:solidFill>
                  <a:schemeClr val="lt1"/>
                </a:solidFill>
                <a:latin typeface="Candara"/>
                <a:ea typeface="Candara"/>
                <a:cs typeface="Candara"/>
                <a:sym typeface="Candara"/>
              </a:defRPr>
            </a:lvl9pPr>
          </a:lstStyle>
          <a:p/>
        </p:txBody>
      </p:sp>
      <p:sp>
        <p:nvSpPr>
          <p:cNvPr id="31" name="Shape 31"/>
          <p:cNvSpPr txBox="1"/>
          <p:nvPr>
            <p:ph idx="3" type="body"/>
          </p:nvPr>
        </p:nvSpPr>
        <p:spPr>
          <a:xfrm>
            <a:off x="4932362" y="1688678"/>
            <a:ext cx="3429000" cy="827088"/>
          </a:xfrm>
          <a:prstGeom prst="rect">
            <a:avLst/>
          </a:prstGeom>
          <a:noFill/>
          <a:ln>
            <a:noFill/>
          </a:ln>
        </p:spPr>
        <p:txBody>
          <a:bodyPr anchorCtr="0" anchor="ctr" bIns="91425" lIns="91425" rIns="91425" tIns="91425"/>
          <a:lstStyle>
            <a:lvl1pPr indent="0" lvl="0" marL="0" marR="0" rtl="0" algn="ctr">
              <a:spcBef>
                <a:spcPts val="0"/>
              </a:spcBef>
              <a:spcAft>
                <a:spcPts val="0"/>
              </a:spcAft>
              <a:buClr>
                <a:srgbClr val="404040"/>
              </a:buClr>
              <a:buFont typeface="Noto Sans Symbols"/>
              <a:buNone/>
              <a:defRPr b="1" i="0" sz="2800" u="none" cap="none" strike="noStrike">
                <a:solidFill>
                  <a:srgbClr val="404040"/>
                </a:solidFill>
                <a:latin typeface="Candara"/>
                <a:ea typeface="Candara"/>
                <a:cs typeface="Candara"/>
                <a:sym typeface="Candara"/>
              </a:defRPr>
            </a:lvl1pPr>
            <a:lvl2pPr indent="0" lvl="1" marL="457200" marR="0" rtl="0" algn="l">
              <a:spcBef>
                <a:spcPts val="600"/>
              </a:spcBef>
              <a:spcAft>
                <a:spcPts val="0"/>
              </a:spcAft>
              <a:buClr>
                <a:srgbClr val="404040"/>
              </a:buClr>
              <a:buFont typeface="Noto Sans Symbols"/>
              <a:buNone/>
              <a:defRPr b="1" i="0" sz="2000" u="none" cap="none" strike="noStrike">
                <a:solidFill>
                  <a:srgbClr val="404040"/>
                </a:solidFill>
                <a:latin typeface="Candara"/>
                <a:ea typeface="Candara"/>
                <a:cs typeface="Candara"/>
                <a:sym typeface="Candara"/>
              </a:defRPr>
            </a:lvl2pPr>
            <a:lvl3pPr indent="0" lvl="2" marL="914400" marR="0" rtl="0" algn="l">
              <a:spcBef>
                <a:spcPts val="600"/>
              </a:spcBef>
              <a:spcAft>
                <a:spcPts val="0"/>
              </a:spcAft>
              <a:buClr>
                <a:srgbClr val="404040"/>
              </a:buClr>
              <a:buFont typeface="Noto Sans Symbols"/>
              <a:buNone/>
              <a:defRPr b="1" i="0" sz="1800" u="none" cap="none" strike="noStrike">
                <a:solidFill>
                  <a:srgbClr val="404040"/>
                </a:solidFill>
                <a:latin typeface="Candara"/>
                <a:ea typeface="Candara"/>
                <a:cs typeface="Candara"/>
                <a:sym typeface="Candara"/>
              </a:defRPr>
            </a:lvl3pPr>
            <a:lvl4pPr indent="0" lvl="3" marL="1371600" marR="0" rtl="0" algn="l">
              <a:spcBef>
                <a:spcPts val="600"/>
              </a:spcBef>
              <a:spcAft>
                <a:spcPts val="0"/>
              </a:spcAft>
              <a:buClr>
                <a:srgbClr val="404040"/>
              </a:buClr>
              <a:buFont typeface="Noto Sans Symbols"/>
              <a:buNone/>
              <a:defRPr b="1" i="0" sz="1600" u="none" cap="none" strike="noStrike">
                <a:solidFill>
                  <a:srgbClr val="404040"/>
                </a:solidFill>
                <a:latin typeface="Candara"/>
                <a:ea typeface="Candara"/>
                <a:cs typeface="Candara"/>
                <a:sym typeface="Candara"/>
              </a:defRPr>
            </a:lvl4pPr>
            <a:lvl5pPr indent="0" lvl="4" marL="1828800" marR="0" rtl="0" algn="l">
              <a:spcBef>
                <a:spcPts val="600"/>
              </a:spcBef>
              <a:spcAft>
                <a:spcPts val="0"/>
              </a:spcAft>
              <a:buClr>
                <a:srgbClr val="404040"/>
              </a:buClr>
              <a:buFont typeface="Noto Sans Symbols"/>
              <a:buNone/>
              <a:defRPr b="1" i="0" sz="1600" u="none" cap="none" strike="noStrike">
                <a:solidFill>
                  <a:srgbClr val="404040"/>
                </a:solidFill>
                <a:latin typeface="Candara"/>
                <a:ea typeface="Candara"/>
                <a:cs typeface="Candara"/>
                <a:sym typeface="Candara"/>
              </a:defRPr>
            </a:lvl5pPr>
            <a:lvl6pPr indent="0" lvl="5" marL="2286000" marR="0" rtl="0" algn="l">
              <a:spcBef>
                <a:spcPts val="320"/>
              </a:spcBef>
              <a:buClr>
                <a:schemeClr val="lt1"/>
              </a:buClr>
              <a:buFont typeface="Arial"/>
              <a:buNone/>
              <a:defRPr b="1" i="0" sz="1600" u="none" cap="none" strike="noStrike">
                <a:solidFill>
                  <a:schemeClr val="lt1"/>
                </a:solidFill>
                <a:latin typeface="Candara"/>
                <a:ea typeface="Candara"/>
                <a:cs typeface="Candara"/>
                <a:sym typeface="Candara"/>
              </a:defRPr>
            </a:lvl6pPr>
            <a:lvl7pPr indent="0" lvl="6" marL="2743200" marR="0" rtl="0" algn="l">
              <a:spcBef>
                <a:spcPts val="320"/>
              </a:spcBef>
              <a:buClr>
                <a:schemeClr val="lt1"/>
              </a:buClr>
              <a:buFont typeface="Arial"/>
              <a:buNone/>
              <a:defRPr b="1" i="0" sz="1600" u="none" cap="none" strike="noStrike">
                <a:solidFill>
                  <a:schemeClr val="lt1"/>
                </a:solidFill>
                <a:latin typeface="Candara"/>
                <a:ea typeface="Candara"/>
                <a:cs typeface="Candara"/>
                <a:sym typeface="Candara"/>
              </a:defRPr>
            </a:lvl7pPr>
            <a:lvl8pPr indent="0" lvl="7" marL="3200400" marR="0" rtl="0" algn="l">
              <a:spcBef>
                <a:spcPts val="320"/>
              </a:spcBef>
              <a:buClr>
                <a:schemeClr val="lt1"/>
              </a:buClr>
              <a:buFont typeface="Arial"/>
              <a:buNone/>
              <a:defRPr b="1" i="0" sz="1600" u="none" cap="none" strike="noStrike">
                <a:solidFill>
                  <a:schemeClr val="lt1"/>
                </a:solidFill>
                <a:latin typeface="Candara"/>
                <a:ea typeface="Candara"/>
                <a:cs typeface="Candara"/>
                <a:sym typeface="Candara"/>
              </a:defRPr>
            </a:lvl8pPr>
            <a:lvl9pPr indent="0" lvl="8" marL="3657600" marR="0" rtl="0" algn="l">
              <a:spcBef>
                <a:spcPts val="320"/>
              </a:spcBef>
              <a:buClr>
                <a:schemeClr val="lt1"/>
              </a:buClr>
              <a:buFont typeface="Arial"/>
              <a:buNone/>
              <a:defRPr b="1" i="0" sz="1600" u="none" cap="none" strike="noStrike">
                <a:solidFill>
                  <a:schemeClr val="lt1"/>
                </a:solidFill>
                <a:latin typeface="Candara"/>
                <a:ea typeface="Candara"/>
                <a:cs typeface="Candara"/>
                <a:sym typeface="Candara"/>
              </a:defRPr>
            </a:lvl9pPr>
          </a:lstStyle>
          <a:p/>
        </p:txBody>
      </p:sp>
      <p:sp>
        <p:nvSpPr>
          <p:cNvPr id="32" name="Shape 32"/>
          <p:cNvSpPr txBox="1"/>
          <p:nvPr>
            <p:ph idx="4" type="body"/>
          </p:nvPr>
        </p:nvSpPr>
        <p:spPr>
          <a:xfrm>
            <a:off x="4932362" y="2590800"/>
            <a:ext cx="3429000" cy="3535362"/>
          </a:xfrm>
          <a:prstGeom prst="rect">
            <a:avLst/>
          </a:prstGeom>
          <a:noFill/>
          <a:ln>
            <a:noFill/>
          </a:ln>
        </p:spPr>
        <p:txBody>
          <a:bodyPr anchorCtr="0" anchor="t" bIns="91425" lIns="91425" rIns="91425" tIns="91425"/>
          <a:lstStyle>
            <a:lvl1pPr indent="-155575" lvl="0" marL="282575" marR="0" rtl="0" algn="l">
              <a:spcBef>
                <a:spcPts val="2000"/>
              </a:spcBef>
              <a:spcAft>
                <a:spcPts val="0"/>
              </a:spcAft>
              <a:buClr>
                <a:srgbClr val="404040"/>
              </a:buClr>
              <a:buSzPct val="100000"/>
              <a:buFont typeface="Noto Sans Symbols"/>
              <a:buChar char="•"/>
              <a:defRPr b="0" i="0" sz="2000" u="none" cap="none" strike="noStrike">
                <a:solidFill>
                  <a:srgbClr val="404040"/>
                </a:solidFill>
                <a:latin typeface="Candara"/>
                <a:ea typeface="Candara"/>
                <a:cs typeface="Candara"/>
                <a:sym typeface="Candara"/>
              </a:defRPr>
            </a:lvl1pPr>
            <a:lvl2pPr indent="-184150" lvl="1" marL="577850"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2pPr>
            <a:lvl3pPr indent="-174625" lvl="2" marL="860425"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3pPr>
            <a:lvl4pPr indent="-177800" lvl="3" marL="1143000"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4pPr>
            <a:lvl5pPr indent="-168275" lvl="4" marL="1425575"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5pPr>
            <a:lvl6pPr indent="-127000" lvl="5" marL="2514600" marR="0" rtl="0" algn="l">
              <a:spcBef>
                <a:spcPts val="320"/>
              </a:spcBef>
              <a:buClr>
                <a:schemeClr val="lt1"/>
              </a:buClr>
              <a:buSzPct val="100000"/>
              <a:buFont typeface="Arial"/>
              <a:buChar char="•"/>
              <a:defRPr b="0" i="0" sz="1600" u="none" cap="none" strike="noStrike">
                <a:solidFill>
                  <a:schemeClr val="lt1"/>
                </a:solidFill>
                <a:latin typeface="Candara"/>
                <a:ea typeface="Candara"/>
                <a:cs typeface="Candara"/>
                <a:sym typeface="Candara"/>
              </a:defRPr>
            </a:lvl6pPr>
            <a:lvl7pPr indent="-127000" lvl="6" marL="2971800" marR="0" rtl="0" algn="l">
              <a:spcBef>
                <a:spcPts val="320"/>
              </a:spcBef>
              <a:buClr>
                <a:schemeClr val="lt1"/>
              </a:buClr>
              <a:buSzPct val="100000"/>
              <a:buFont typeface="Arial"/>
              <a:buChar char="•"/>
              <a:defRPr b="0" i="0" sz="1600" u="none" cap="none" strike="noStrike">
                <a:solidFill>
                  <a:schemeClr val="lt1"/>
                </a:solidFill>
                <a:latin typeface="Candara"/>
                <a:ea typeface="Candara"/>
                <a:cs typeface="Candara"/>
                <a:sym typeface="Candara"/>
              </a:defRPr>
            </a:lvl7pPr>
            <a:lvl8pPr indent="-127000" lvl="7" marL="3429000" marR="0" rtl="0" algn="l">
              <a:spcBef>
                <a:spcPts val="320"/>
              </a:spcBef>
              <a:buClr>
                <a:schemeClr val="lt1"/>
              </a:buClr>
              <a:buSzPct val="100000"/>
              <a:buFont typeface="Arial"/>
              <a:buChar char="•"/>
              <a:defRPr b="0" i="0" sz="1600" u="none" cap="none" strike="noStrike">
                <a:solidFill>
                  <a:schemeClr val="lt1"/>
                </a:solidFill>
                <a:latin typeface="Candara"/>
                <a:ea typeface="Candara"/>
                <a:cs typeface="Candara"/>
                <a:sym typeface="Candara"/>
              </a:defRPr>
            </a:lvl8pPr>
            <a:lvl9pPr indent="-127000" lvl="8" marL="3886200" marR="0" rtl="0" algn="l">
              <a:spcBef>
                <a:spcPts val="320"/>
              </a:spcBef>
              <a:buClr>
                <a:schemeClr val="lt1"/>
              </a:buClr>
              <a:buSzPct val="100000"/>
              <a:buFont typeface="Arial"/>
              <a:buChar char="•"/>
              <a:defRPr b="0" i="0" sz="1600" u="none" cap="none" strike="noStrike">
                <a:solidFill>
                  <a:schemeClr val="lt1"/>
                </a:solidFill>
                <a:latin typeface="Candara"/>
                <a:ea typeface="Candara"/>
                <a:cs typeface="Candara"/>
                <a:sym typeface="Candara"/>
              </a:defRPr>
            </a:lvl9pPr>
          </a:lstStyle>
          <a:p/>
        </p:txBody>
      </p:sp>
      <p:sp>
        <p:nvSpPr>
          <p:cNvPr id="33" name="Shape 33"/>
          <p:cNvSpPr txBox="1"/>
          <p:nvPr>
            <p:ph idx="10" type="dt"/>
          </p:nvPr>
        </p:nvSpPr>
        <p:spPr>
          <a:xfrm>
            <a:off x="6302375" y="6356350"/>
            <a:ext cx="2428875"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34" name="Shape 34"/>
          <p:cNvSpPr txBox="1"/>
          <p:nvPr>
            <p:ph idx="11" type="ftr"/>
          </p:nvPr>
        </p:nvSpPr>
        <p:spPr>
          <a:xfrm>
            <a:off x="6858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35" name="Shape 35"/>
          <p:cNvSpPr txBox="1"/>
          <p:nvPr>
            <p:ph idx="12" type="sldNum"/>
          </p:nvPr>
        </p:nvSpPr>
        <p:spPr>
          <a:xfrm>
            <a:off x="4419600" y="6356350"/>
            <a:ext cx="609599" cy="3651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7F7F7F"/>
              </a:buClr>
              <a:buSzPct val="25000"/>
              <a:buFont typeface="Arial"/>
              <a:buNone/>
            </a:pPr>
            <a:fld id="{00000000-1234-1234-1234-123412341234}" type="slidenum">
              <a:rPr b="1" i="0" lang="en-US" sz="1200" u="none" cap="none" strike="noStrike">
                <a:solidFill>
                  <a:srgbClr val="7F7F7F"/>
                </a:solidFill>
                <a:latin typeface="Arial"/>
                <a:ea typeface="Arial"/>
                <a:cs typeface="Arial"/>
                <a:sym typeface="Aria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Title and Content">
    <p:spTree>
      <p:nvGrpSpPr>
        <p:cNvPr id="43" name="Shape 43"/>
        <p:cNvGrpSpPr/>
        <p:nvPr/>
      </p:nvGrpSpPr>
      <p:grpSpPr>
        <a:xfrm>
          <a:off x="0" y="0"/>
          <a:ext cx="0" cy="0"/>
          <a:chOff x="0" y="0"/>
          <a:chExt cx="0" cy="0"/>
        </a:xfrm>
      </p:grpSpPr>
      <p:sp>
        <p:nvSpPr>
          <p:cNvPr id="44" name="Shape 44"/>
          <p:cNvSpPr txBox="1"/>
          <p:nvPr>
            <p:ph type="title"/>
          </p:nvPr>
        </p:nvSpPr>
        <p:spPr>
          <a:xfrm>
            <a:off x="1089025" y="274637"/>
            <a:ext cx="7272336" cy="1338261"/>
          </a:xfrm>
          <a:prstGeom prst="rect">
            <a:avLst/>
          </a:prstGeom>
          <a:noFill/>
          <a:ln>
            <a:noFill/>
          </a:ln>
        </p:spPr>
        <p:txBody>
          <a:bodyPr anchorCtr="0" anchor="ctr" bIns="91425" lIns="91425" rIns="91425" tIns="91425"/>
          <a:lstStyle>
            <a:lvl1pPr indent="0" lvl="0"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1pPr>
            <a:lvl2pPr indent="0" lvl="1"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2pPr>
            <a:lvl3pPr indent="0" lvl="2"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3pPr>
            <a:lvl4pPr indent="0" lvl="3"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4pPr>
            <a:lvl5pPr indent="0" lvl="4"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5pPr>
            <a:lvl6pPr indent="0" lvl="5" marL="4572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6pPr>
            <a:lvl7pPr indent="0" lvl="6" marL="9144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7pPr>
            <a:lvl8pPr indent="0" lvl="7" marL="13716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8pPr>
            <a:lvl9pPr indent="0" lvl="8" marL="18288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9pPr>
          </a:lstStyle>
          <a:p/>
        </p:txBody>
      </p:sp>
      <p:sp>
        <p:nvSpPr>
          <p:cNvPr id="45" name="Shape 45"/>
          <p:cNvSpPr txBox="1"/>
          <p:nvPr>
            <p:ph idx="1" type="body"/>
          </p:nvPr>
        </p:nvSpPr>
        <p:spPr>
          <a:xfrm>
            <a:off x="1089025" y="1801811"/>
            <a:ext cx="7272336" cy="4324349"/>
          </a:xfrm>
          <a:prstGeom prst="rect">
            <a:avLst/>
          </a:prstGeom>
          <a:noFill/>
          <a:ln>
            <a:noFill/>
          </a:ln>
        </p:spPr>
        <p:txBody>
          <a:bodyPr anchorCtr="0" anchor="t" bIns="91425" lIns="91425" rIns="91425" tIns="91425"/>
          <a:lstStyle>
            <a:lvl1pPr indent="-130175" lvl="0" marL="282575" marR="0" rtl="0" algn="l">
              <a:spcBef>
                <a:spcPts val="2000"/>
              </a:spcBef>
              <a:spcAft>
                <a:spcPts val="0"/>
              </a:spcAft>
              <a:buClr>
                <a:srgbClr val="404040"/>
              </a:buClr>
              <a:buSzPct val="100000"/>
              <a:buFont typeface="Noto Sans Symbols"/>
              <a:buChar char="•"/>
              <a:defRPr b="0" i="0" sz="2400" u="none" cap="none" strike="noStrike">
                <a:solidFill>
                  <a:srgbClr val="404040"/>
                </a:solidFill>
                <a:latin typeface="Candara"/>
                <a:ea typeface="Candara"/>
                <a:cs typeface="Candara"/>
                <a:sym typeface="Candara"/>
              </a:defRPr>
            </a:lvl1pPr>
            <a:lvl2pPr indent="-158750" lvl="1" marL="577850" marR="0" rtl="0" algn="l">
              <a:spcBef>
                <a:spcPts val="600"/>
              </a:spcBef>
              <a:spcAft>
                <a:spcPts val="0"/>
              </a:spcAft>
              <a:buClr>
                <a:srgbClr val="404040"/>
              </a:buClr>
              <a:buSzPct val="100000"/>
              <a:buFont typeface="Noto Sans Symbols"/>
              <a:buChar char="•"/>
              <a:defRPr b="0" i="0" sz="2200" u="none" cap="none" strike="noStrike">
                <a:solidFill>
                  <a:srgbClr val="404040"/>
                </a:solidFill>
                <a:latin typeface="Candara"/>
                <a:ea typeface="Candara"/>
                <a:cs typeface="Candara"/>
                <a:sym typeface="Candara"/>
              </a:defRPr>
            </a:lvl2pPr>
            <a:lvl3pPr indent="-161925" lvl="2" marL="860425" marR="0" rtl="0" algn="l">
              <a:spcBef>
                <a:spcPts val="600"/>
              </a:spcBef>
              <a:spcAft>
                <a:spcPts val="0"/>
              </a:spcAft>
              <a:buClr>
                <a:srgbClr val="404040"/>
              </a:buClr>
              <a:buSzPct val="100000"/>
              <a:buFont typeface="Noto Sans Symbols"/>
              <a:buChar char="•"/>
              <a:defRPr b="0" i="0" sz="2000" u="none" cap="none" strike="noStrike">
                <a:solidFill>
                  <a:srgbClr val="404040"/>
                </a:solidFill>
                <a:latin typeface="Candara"/>
                <a:ea typeface="Candara"/>
                <a:cs typeface="Candara"/>
                <a:sym typeface="Candara"/>
              </a:defRPr>
            </a:lvl3pPr>
            <a:lvl4pPr indent="-177800" lvl="3" marL="1143000"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4pPr>
            <a:lvl5pPr indent="-168275" lvl="4" marL="1425575"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9pPr>
          </a:lstStyle>
          <a:p/>
        </p:txBody>
      </p:sp>
      <p:sp>
        <p:nvSpPr>
          <p:cNvPr id="46" name="Shape 46"/>
          <p:cNvSpPr txBox="1"/>
          <p:nvPr>
            <p:ph idx="10" type="dt"/>
          </p:nvPr>
        </p:nvSpPr>
        <p:spPr>
          <a:xfrm>
            <a:off x="6302375" y="6356350"/>
            <a:ext cx="2428875"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47" name="Shape 47"/>
          <p:cNvSpPr txBox="1"/>
          <p:nvPr>
            <p:ph idx="11" type="ftr"/>
          </p:nvPr>
        </p:nvSpPr>
        <p:spPr>
          <a:xfrm>
            <a:off x="6858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48" name="Shape 48"/>
          <p:cNvSpPr txBox="1"/>
          <p:nvPr>
            <p:ph idx="12" type="sldNum"/>
          </p:nvPr>
        </p:nvSpPr>
        <p:spPr>
          <a:xfrm>
            <a:off x="4419600" y="6356350"/>
            <a:ext cx="609599" cy="3651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7F7F7F"/>
              </a:buClr>
              <a:buSzPct val="25000"/>
              <a:buFont typeface="Arial"/>
              <a:buNone/>
            </a:pPr>
            <a:fld id="{00000000-1234-1234-1234-123412341234}" type="slidenum">
              <a:rPr b="1" i="0" lang="en-US" sz="1200" u="none">
                <a:solidFill>
                  <a:srgbClr val="7F7F7F"/>
                </a:solidFill>
                <a:latin typeface="Arial"/>
                <a:ea typeface="Arial"/>
                <a:cs typeface="Arial"/>
                <a:sym typeface="Arial"/>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above Caption">
    <p:spTree>
      <p:nvGrpSpPr>
        <p:cNvPr id="56" name="Shape 56"/>
        <p:cNvGrpSpPr/>
        <p:nvPr/>
      </p:nvGrpSpPr>
      <p:grpSpPr>
        <a:xfrm>
          <a:off x="0" y="0"/>
          <a:ext cx="0" cy="0"/>
          <a:chOff x="0" y="0"/>
          <a:chExt cx="0" cy="0"/>
        </a:xfrm>
      </p:grpSpPr>
      <p:sp>
        <p:nvSpPr>
          <p:cNvPr id="57" name="Shape 57"/>
          <p:cNvSpPr txBox="1"/>
          <p:nvPr>
            <p:ph type="title"/>
          </p:nvPr>
        </p:nvSpPr>
        <p:spPr>
          <a:xfrm>
            <a:off x="1089025" y="3765176"/>
            <a:ext cx="7272337" cy="1098176"/>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3F3F3F"/>
              </a:buClr>
              <a:buFont typeface="Candara"/>
              <a:buNone/>
              <a:defRPr b="1" i="0" sz="3600" u="none" cap="none" strike="noStrike">
                <a:solidFill>
                  <a:srgbClr val="3F3F3F"/>
                </a:solidFill>
                <a:latin typeface="Candara"/>
                <a:ea typeface="Candara"/>
                <a:cs typeface="Candara"/>
                <a:sym typeface="Candara"/>
              </a:defRPr>
            </a:lvl1pPr>
            <a:lvl2pPr indent="0" lvl="1"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2pPr>
            <a:lvl3pPr indent="0" lvl="2"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3pPr>
            <a:lvl4pPr indent="0" lvl="3"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4pPr>
            <a:lvl5pPr indent="0" lvl="4"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5pPr>
            <a:lvl6pPr indent="0" lvl="5" marL="4572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6pPr>
            <a:lvl7pPr indent="0" lvl="6" marL="9144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7pPr>
            <a:lvl8pPr indent="0" lvl="7" marL="13716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8pPr>
            <a:lvl9pPr indent="0" lvl="8" marL="18288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9pPr>
          </a:lstStyle>
          <a:p/>
        </p:txBody>
      </p:sp>
      <p:sp>
        <p:nvSpPr>
          <p:cNvPr id="58" name="Shape 58"/>
          <p:cNvSpPr/>
          <p:nvPr>
            <p:ph idx="2" type="pic"/>
          </p:nvPr>
        </p:nvSpPr>
        <p:spPr>
          <a:xfrm>
            <a:off x="2578013" y="777239"/>
            <a:ext cx="4294362" cy="2866913"/>
          </a:xfrm>
          <a:prstGeom prst="rect">
            <a:avLst/>
          </a:prstGeom>
          <a:noFill/>
          <a:ln cap="flat" cmpd="dbl" w="76200">
            <a:solidFill>
              <a:schemeClr val="lt1"/>
            </a:solidFill>
            <a:prstDash val="solid"/>
            <a:miter lim="8000"/>
            <a:headEnd len="med" w="med" type="none"/>
            <a:tailEnd len="med" w="med" type="none"/>
          </a:ln>
        </p:spPr>
        <p:txBody>
          <a:bodyPr anchorCtr="0" anchor="t" bIns="91425" lIns="91425" rIns="91425" tIns="91425"/>
          <a:lstStyle>
            <a:lvl1pPr indent="0" lvl="0" marL="0" marR="0" rtl="0" algn="l">
              <a:spcBef>
                <a:spcPts val="2000"/>
              </a:spcBef>
              <a:spcAft>
                <a:spcPts val="0"/>
              </a:spcAft>
              <a:buClr>
                <a:srgbClr val="404040"/>
              </a:buClr>
              <a:buFont typeface="Noto Sans Symbols"/>
              <a:buNone/>
              <a:defRPr b="0" i="0" sz="3200" u="none" cap="none" strike="noStrike">
                <a:solidFill>
                  <a:srgbClr val="404040"/>
                </a:solidFill>
                <a:latin typeface="Candara"/>
                <a:ea typeface="Candara"/>
                <a:cs typeface="Candara"/>
                <a:sym typeface="Candara"/>
              </a:defRPr>
            </a:lvl1pPr>
            <a:lvl2pPr indent="0" lvl="1" marL="457200" marR="0" rtl="0" algn="l">
              <a:spcBef>
                <a:spcPts val="600"/>
              </a:spcBef>
              <a:spcAft>
                <a:spcPts val="0"/>
              </a:spcAft>
              <a:buClr>
                <a:srgbClr val="404040"/>
              </a:buClr>
              <a:buFont typeface="Noto Sans Symbols"/>
              <a:buNone/>
              <a:defRPr b="0" i="0" sz="2800" u="none" cap="none" strike="noStrike">
                <a:solidFill>
                  <a:srgbClr val="404040"/>
                </a:solidFill>
                <a:latin typeface="Candara"/>
                <a:ea typeface="Candara"/>
                <a:cs typeface="Candara"/>
                <a:sym typeface="Candara"/>
              </a:defRPr>
            </a:lvl2pPr>
            <a:lvl3pPr indent="0" lvl="2" marL="914400" marR="0" rtl="0" algn="l">
              <a:spcBef>
                <a:spcPts val="600"/>
              </a:spcBef>
              <a:spcAft>
                <a:spcPts val="0"/>
              </a:spcAft>
              <a:buClr>
                <a:srgbClr val="404040"/>
              </a:buClr>
              <a:buFont typeface="Noto Sans Symbols"/>
              <a:buNone/>
              <a:defRPr b="0" i="0" sz="2400" u="none" cap="none" strike="noStrike">
                <a:solidFill>
                  <a:srgbClr val="404040"/>
                </a:solidFill>
                <a:latin typeface="Candara"/>
                <a:ea typeface="Candara"/>
                <a:cs typeface="Candara"/>
                <a:sym typeface="Candara"/>
              </a:defRPr>
            </a:lvl3pPr>
            <a:lvl4pPr indent="0" lvl="3" marL="1371600" marR="0" rtl="0" algn="l">
              <a:spcBef>
                <a:spcPts val="600"/>
              </a:spcBef>
              <a:spcAft>
                <a:spcPts val="0"/>
              </a:spcAft>
              <a:buClr>
                <a:srgbClr val="404040"/>
              </a:buClr>
              <a:buFont typeface="Noto Sans Symbols"/>
              <a:buNone/>
              <a:defRPr b="0" i="0" sz="2000" u="none" cap="none" strike="noStrike">
                <a:solidFill>
                  <a:srgbClr val="404040"/>
                </a:solidFill>
                <a:latin typeface="Candara"/>
                <a:ea typeface="Candara"/>
                <a:cs typeface="Candara"/>
                <a:sym typeface="Candara"/>
              </a:defRPr>
            </a:lvl4pPr>
            <a:lvl5pPr indent="0" lvl="4" marL="1828800" marR="0" rtl="0" algn="l">
              <a:spcBef>
                <a:spcPts val="600"/>
              </a:spcBef>
              <a:spcAft>
                <a:spcPts val="0"/>
              </a:spcAft>
              <a:buClr>
                <a:srgbClr val="404040"/>
              </a:buClr>
              <a:buFont typeface="Noto Sans Symbols"/>
              <a:buNone/>
              <a:defRPr b="0" i="0" sz="2000" u="none" cap="none" strike="noStrike">
                <a:solidFill>
                  <a:srgbClr val="404040"/>
                </a:solidFill>
                <a:latin typeface="Candara"/>
                <a:ea typeface="Candara"/>
                <a:cs typeface="Candara"/>
                <a:sym typeface="Candara"/>
              </a:defRPr>
            </a:lvl5pPr>
            <a:lvl6pPr indent="0" lvl="5" marL="2286000" marR="0" rtl="0" algn="l">
              <a:spcBef>
                <a:spcPts val="400"/>
              </a:spcBef>
              <a:buClr>
                <a:schemeClr val="lt1"/>
              </a:buClr>
              <a:buFont typeface="Arial"/>
              <a:buNone/>
              <a:defRPr b="0" i="0" sz="2000" u="none" cap="none" strike="noStrike">
                <a:solidFill>
                  <a:schemeClr val="lt1"/>
                </a:solidFill>
                <a:latin typeface="Candara"/>
                <a:ea typeface="Candara"/>
                <a:cs typeface="Candara"/>
                <a:sym typeface="Candara"/>
              </a:defRPr>
            </a:lvl6pPr>
            <a:lvl7pPr indent="0" lvl="6" marL="2743200" marR="0" rtl="0" algn="l">
              <a:spcBef>
                <a:spcPts val="400"/>
              </a:spcBef>
              <a:buClr>
                <a:schemeClr val="lt1"/>
              </a:buClr>
              <a:buFont typeface="Arial"/>
              <a:buNone/>
              <a:defRPr b="0" i="0" sz="2000" u="none" cap="none" strike="noStrike">
                <a:solidFill>
                  <a:schemeClr val="lt1"/>
                </a:solidFill>
                <a:latin typeface="Candara"/>
                <a:ea typeface="Candara"/>
                <a:cs typeface="Candara"/>
                <a:sym typeface="Candara"/>
              </a:defRPr>
            </a:lvl7pPr>
            <a:lvl8pPr indent="0" lvl="7" marL="3200400" marR="0" rtl="0" algn="l">
              <a:spcBef>
                <a:spcPts val="400"/>
              </a:spcBef>
              <a:buClr>
                <a:schemeClr val="lt1"/>
              </a:buClr>
              <a:buFont typeface="Arial"/>
              <a:buNone/>
              <a:defRPr b="0" i="0" sz="2000" u="none" cap="none" strike="noStrike">
                <a:solidFill>
                  <a:schemeClr val="lt1"/>
                </a:solidFill>
                <a:latin typeface="Candara"/>
                <a:ea typeface="Candara"/>
                <a:cs typeface="Candara"/>
                <a:sym typeface="Candara"/>
              </a:defRPr>
            </a:lvl8pPr>
            <a:lvl9pPr indent="0" lvl="8" marL="3657600" marR="0" rtl="0" algn="l">
              <a:spcBef>
                <a:spcPts val="400"/>
              </a:spcBef>
              <a:buClr>
                <a:schemeClr val="lt1"/>
              </a:buClr>
              <a:buFont typeface="Arial"/>
              <a:buNone/>
              <a:defRPr b="0" i="0" sz="2000" u="none" cap="none" strike="noStrike">
                <a:solidFill>
                  <a:schemeClr val="lt1"/>
                </a:solidFill>
                <a:latin typeface="Candara"/>
                <a:ea typeface="Candara"/>
                <a:cs typeface="Candara"/>
                <a:sym typeface="Candara"/>
              </a:defRPr>
            </a:lvl9pPr>
          </a:lstStyle>
          <a:p/>
        </p:txBody>
      </p:sp>
      <p:sp>
        <p:nvSpPr>
          <p:cNvPr id="59" name="Shape 59"/>
          <p:cNvSpPr txBox="1"/>
          <p:nvPr>
            <p:ph idx="1" type="body"/>
          </p:nvPr>
        </p:nvSpPr>
        <p:spPr>
          <a:xfrm>
            <a:off x="1089025" y="4867835"/>
            <a:ext cx="7272337" cy="1264022"/>
          </a:xfrm>
          <a:prstGeom prst="rect">
            <a:avLst/>
          </a:prstGeom>
          <a:noFill/>
          <a:ln>
            <a:noFill/>
          </a:ln>
        </p:spPr>
        <p:txBody>
          <a:bodyPr anchorCtr="0" anchor="t" bIns="91425" lIns="91425" rIns="91425" tIns="91425"/>
          <a:lstStyle>
            <a:lvl1pPr indent="0" lvl="0" marL="0" marR="0" rtl="0" algn="ctr">
              <a:spcBef>
                <a:spcPts val="300"/>
              </a:spcBef>
              <a:spcAft>
                <a:spcPts val="0"/>
              </a:spcAft>
              <a:buClr>
                <a:srgbClr val="3F3F3F"/>
              </a:buClr>
              <a:buFont typeface="Noto Sans Symbols"/>
              <a:buNone/>
              <a:defRPr b="0" i="0" sz="1800" u="none" cap="none" strike="noStrike">
                <a:solidFill>
                  <a:srgbClr val="3F3F3F"/>
                </a:solidFill>
                <a:latin typeface="Candara"/>
                <a:ea typeface="Candara"/>
                <a:cs typeface="Candara"/>
                <a:sym typeface="Candara"/>
              </a:defRPr>
            </a:lvl1pPr>
            <a:lvl2pPr indent="0" lvl="1" marL="457200" marR="0" rtl="0" algn="l">
              <a:spcBef>
                <a:spcPts val="600"/>
              </a:spcBef>
              <a:spcAft>
                <a:spcPts val="0"/>
              </a:spcAft>
              <a:buClr>
                <a:srgbClr val="404040"/>
              </a:buClr>
              <a:buFont typeface="Noto Sans Symbols"/>
              <a:buNone/>
              <a:defRPr b="0" i="0" sz="1200" u="none" cap="none" strike="noStrike">
                <a:solidFill>
                  <a:srgbClr val="404040"/>
                </a:solidFill>
                <a:latin typeface="Candara"/>
                <a:ea typeface="Candara"/>
                <a:cs typeface="Candara"/>
                <a:sym typeface="Candara"/>
              </a:defRPr>
            </a:lvl2pPr>
            <a:lvl3pPr indent="0" lvl="2" marL="914400" marR="0" rtl="0" algn="l">
              <a:spcBef>
                <a:spcPts val="600"/>
              </a:spcBef>
              <a:spcAft>
                <a:spcPts val="0"/>
              </a:spcAft>
              <a:buClr>
                <a:srgbClr val="404040"/>
              </a:buClr>
              <a:buFont typeface="Noto Sans Symbols"/>
              <a:buNone/>
              <a:defRPr b="0" i="0" sz="1000" u="none" cap="none" strike="noStrike">
                <a:solidFill>
                  <a:srgbClr val="404040"/>
                </a:solidFill>
                <a:latin typeface="Candara"/>
                <a:ea typeface="Candara"/>
                <a:cs typeface="Candara"/>
                <a:sym typeface="Candara"/>
              </a:defRPr>
            </a:lvl3pPr>
            <a:lvl4pPr indent="0" lvl="3" marL="1371600" marR="0" rtl="0" algn="l">
              <a:spcBef>
                <a:spcPts val="600"/>
              </a:spcBef>
              <a:spcAft>
                <a:spcPts val="0"/>
              </a:spcAft>
              <a:buClr>
                <a:srgbClr val="404040"/>
              </a:buClr>
              <a:buFont typeface="Noto Sans Symbols"/>
              <a:buNone/>
              <a:defRPr b="0" i="0" sz="900" u="none" cap="none" strike="noStrike">
                <a:solidFill>
                  <a:srgbClr val="404040"/>
                </a:solidFill>
                <a:latin typeface="Candara"/>
                <a:ea typeface="Candara"/>
                <a:cs typeface="Candara"/>
                <a:sym typeface="Candara"/>
              </a:defRPr>
            </a:lvl4pPr>
            <a:lvl5pPr indent="0" lvl="4" marL="1828800" marR="0" rtl="0" algn="l">
              <a:spcBef>
                <a:spcPts val="600"/>
              </a:spcBef>
              <a:spcAft>
                <a:spcPts val="0"/>
              </a:spcAft>
              <a:buClr>
                <a:srgbClr val="404040"/>
              </a:buClr>
              <a:buFont typeface="Noto Sans Symbols"/>
              <a:buNone/>
              <a:defRPr b="0" i="0" sz="900" u="none" cap="none" strike="noStrike">
                <a:solidFill>
                  <a:srgbClr val="404040"/>
                </a:solidFill>
                <a:latin typeface="Candara"/>
                <a:ea typeface="Candara"/>
                <a:cs typeface="Candara"/>
                <a:sym typeface="Candara"/>
              </a:defRPr>
            </a:lvl5pPr>
            <a:lvl6pPr indent="0" lvl="5" marL="2286000" marR="0" rtl="0" algn="l">
              <a:spcBef>
                <a:spcPts val="180"/>
              </a:spcBef>
              <a:buClr>
                <a:schemeClr val="lt1"/>
              </a:buClr>
              <a:buFont typeface="Arial"/>
              <a:buNone/>
              <a:defRPr b="0" i="0" sz="900" u="none" cap="none" strike="noStrike">
                <a:solidFill>
                  <a:schemeClr val="lt1"/>
                </a:solidFill>
                <a:latin typeface="Candara"/>
                <a:ea typeface="Candara"/>
                <a:cs typeface="Candara"/>
                <a:sym typeface="Candara"/>
              </a:defRPr>
            </a:lvl6pPr>
            <a:lvl7pPr indent="0" lvl="6" marL="2743200" marR="0" rtl="0" algn="l">
              <a:spcBef>
                <a:spcPts val="180"/>
              </a:spcBef>
              <a:buClr>
                <a:schemeClr val="lt1"/>
              </a:buClr>
              <a:buFont typeface="Arial"/>
              <a:buNone/>
              <a:defRPr b="0" i="0" sz="900" u="none" cap="none" strike="noStrike">
                <a:solidFill>
                  <a:schemeClr val="lt1"/>
                </a:solidFill>
                <a:latin typeface="Candara"/>
                <a:ea typeface="Candara"/>
                <a:cs typeface="Candara"/>
                <a:sym typeface="Candara"/>
              </a:defRPr>
            </a:lvl7pPr>
            <a:lvl8pPr indent="0" lvl="7" marL="3200400" marR="0" rtl="0" algn="l">
              <a:spcBef>
                <a:spcPts val="180"/>
              </a:spcBef>
              <a:buClr>
                <a:schemeClr val="lt1"/>
              </a:buClr>
              <a:buFont typeface="Arial"/>
              <a:buNone/>
              <a:defRPr b="0" i="0" sz="900" u="none" cap="none" strike="noStrike">
                <a:solidFill>
                  <a:schemeClr val="lt1"/>
                </a:solidFill>
                <a:latin typeface="Candara"/>
                <a:ea typeface="Candara"/>
                <a:cs typeface="Candara"/>
                <a:sym typeface="Candara"/>
              </a:defRPr>
            </a:lvl8pPr>
            <a:lvl9pPr indent="0" lvl="8" marL="3657600" marR="0" rtl="0" algn="l">
              <a:spcBef>
                <a:spcPts val="180"/>
              </a:spcBef>
              <a:buClr>
                <a:schemeClr val="lt1"/>
              </a:buClr>
              <a:buFont typeface="Arial"/>
              <a:buNone/>
              <a:defRPr b="0" i="0" sz="900" u="none" cap="none" strike="noStrike">
                <a:solidFill>
                  <a:schemeClr val="lt1"/>
                </a:solidFill>
                <a:latin typeface="Candara"/>
                <a:ea typeface="Candara"/>
                <a:cs typeface="Candara"/>
                <a:sym typeface="Candara"/>
              </a:defRPr>
            </a:lvl9pPr>
          </a:lstStyle>
          <a:p/>
        </p:txBody>
      </p:sp>
      <p:sp>
        <p:nvSpPr>
          <p:cNvPr id="60" name="Shape 60"/>
          <p:cNvSpPr txBox="1"/>
          <p:nvPr>
            <p:ph idx="10" type="dt"/>
          </p:nvPr>
        </p:nvSpPr>
        <p:spPr>
          <a:xfrm>
            <a:off x="6302375" y="6356350"/>
            <a:ext cx="2428875"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61" name="Shape 61"/>
          <p:cNvSpPr txBox="1"/>
          <p:nvPr>
            <p:ph idx="11" type="ftr"/>
          </p:nvPr>
        </p:nvSpPr>
        <p:spPr>
          <a:xfrm>
            <a:off x="6858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62" name="Shape 62"/>
          <p:cNvSpPr txBox="1"/>
          <p:nvPr>
            <p:ph idx="12" type="sldNum"/>
          </p:nvPr>
        </p:nvSpPr>
        <p:spPr>
          <a:xfrm>
            <a:off x="4419600" y="6356350"/>
            <a:ext cx="609599" cy="3651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7F7F7F"/>
              </a:buClr>
              <a:buSzPct val="25000"/>
              <a:buFont typeface="Arial"/>
              <a:buNone/>
            </a:pPr>
            <a:fld id="{00000000-1234-1234-1234-123412341234}" type="slidenum">
              <a:rPr b="1" i="0" lang="en-US" sz="1200" u="none">
                <a:solidFill>
                  <a:srgbClr val="7F7F7F"/>
                </a:solidFill>
                <a:latin typeface="Arial"/>
                <a:ea typeface="Arial"/>
                <a:cs typeface="Arial"/>
                <a:sym typeface="Aria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Two Content">
    <p:spTree>
      <p:nvGrpSpPr>
        <p:cNvPr id="70" name="Shape 70"/>
        <p:cNvGrpSpPr/>
        <p:nvPr/>
      </p:nvGrpSpPr>
      <p:grpSpPr>
        <a:xfrm>
          <a:off x="0" y="0"/>
          <a:ext cx="0" cy="0"/>
          <a:chOff x="0" y="0"/>
          <a:chExt cx="0" cy="0"/>
        </a:xfrm>
      </p:grpSpPr>
      <p:sp>
        <p:nvSpPr>
          <p:cNvPr id="71" name="Shape 71"/>
          <p:cNvSpPr txBox="1"/>
          <p:nvPr>
            <p:ph type="title"/>
          </p:nvPr>
        </p:nvSpPr>
        <p:spPr>
          <a:xfrm>
            <a:off x="1089024" y="274637"/>
            <a:ext cx="7272339" cy="1339008"/>
          </a:xfrm>
          <a:prstGeom prst="rect">
            <a:avLst/>
          </a:prstGeom>
          <a:noFill/>
          <a:ln>
            <a:noFill/>
          </a:ln>
        </p:spPr>
        <p:txBody>
          <a:bodyPr anchorCtr="0" anchor="ctr" bIns="91425" lIns="91425" rIns="91425" tIns="91425"/>
          <a:lstStyle>
            <a:lvl1pPr indent="0" lvl="0"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1pPr>
            <a:lvl2pPr indent="0" lvl="1"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2pPr>
            <a:lvl3pPr indent="0" lvl="2"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3pPr>
            <a:lvl4pPr indent="0" lvl="3"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4pPr>
            <a:lvl5pPr indent="0" lvl="4"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5pPr>
            <a:lvl6pPr indent="0" lvl="5" marL="4572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6pPr>
            <a:lvl7pPr indent="0" lvl="6" marL="9144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7pPr>
            <a:lvl8pPr indent="0" lvl="7" marL="13716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8pPr>
            <a:lvl9pPr indent="0" lvl="8" marL="18288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9pPr>
          </a:lstStyle>
          <a:p/>
        </p:txBody>
      </p:sp>
      <p:sp>
        <p:nvSpPr>
          <p:cNvPr id="72" name="Shape 72"/>
          <p:cNvSpPr txBox="1"/>
          <p:nvPr>
            <p:ph idx="1" type="body"/>
          </p:nvPr>
        </p:nvSpPr>
        <p:spPr>
          <a:xfrm>
            <a:off x="1089023" y="1816100"/>
            <a:ext cx="3429000" cy="4310063"/>
          </a:xfrm>
          <a:prstGeom prst="rect">
            <a:avLst/>
          </a:prstGeom>
          <a:noFill/>
          <a:ln>
            <a:noFill/>
          </a:ln>
        </p:spPr>
        <p:txBody>
          <a:bodyPr anchorCtr="0" anchor="t" bIns="91425" lIns="91425" rIns="91425" tIns="91425"/>
          <a:lstStyle>
            <a:lvl1pPr indent="-155575" lvl="0" marL="282575" marR="0" rtl="0" algn="l">
              <a:spcBef>
                <a:spcPts val="2000"/>
              </a:spcBef>
              <a:spcAft>
                <a:spcPts val="0"/>
              </a:spcAft>
              <a:buClr>
                <a:srgbClr val="404040"/>
              </a:buClr>
              <a:buSzPct val="100000"/>
              <a:buFont typeface="Noto Sans Symbols"/>
              <a:buChar char="•"/>
              <a:defRPr b="0" i="0" sz="2000" u="none" cap="none" strike="noStrike">
                <a:solidFill>
                  <a:srgbClr val="404040"/>
                </a:solidFill>
                <a:latin typeface="Candara"/>
                <a:ea typeface="Candara"/>
                <a:cs typeface="Candara"/>
                <a:sym typeface="Candara"/>
              </a:defRPr>
            </a:lvl1pPr>
            <a:lvl2pPr indent="-184150" lvl="1" marL="577850"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2pPr>
            <a:lvl3pPr indent="-174625" lvl="2" marL="860425"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3pPr>
            <a:lvl4pPr indent="-177800" lvl="3" marL="1143000"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4pPr>
            <a:lvl5pPr indent="-168275" lvl="4" marL="1425575"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5pPr>
            <a:lvl6pPr indent="-114300" lvl="5" marL="2514600" marR="0" rtl="0" algn="l">
              <a:spcBef>
                <a:spcPts val="360"/>
              </a:spcBef>
              <a:buClr>
                <a:schemeClr val="lt1"/>
              </a:buClr>
              <a:buSzPct val="100000"/>
              <a:buFont typeface="Arial"/>
              <a:buChar char="•"/>
              <a:defRPr b="0" i="0" sz="1800" u="none" cap="none" strike="noStrike">
                <a:solidFill>
                  <a:schemeClr val="lt1"/>
                </a:solidFill>
                <a:latin typeface="Candara"/>
                <a:ea typeface="Candara"/>
                <a:cs typeface="Candara"/>
                <a:sym typeface="Candara"/>
              </a:defRPr>
            </a:lvl6pPr>
            <a:lvl7pPr indent="-114300" lvl="6" marL="2971800" marR="0" rtl="0" algn="l">
              <a:spcBef>
                <a:spcPts val="360"/>
              </a:spcBef>
              <a:buClr>
                <a:schemeClr val="lt1"/>
              </a:buClr>
              <a:buSzPct val="100000"/>
              <a:buFont typeface="Arial"/>
              <a:buChar char="•"/>
              <a:defRPr b="0" i="0" sz="1800" u="none" cap="none" strike="noStrike">
                <a:solidFill>
                  <a:schemeClr val="lt1"/>
                </a:solidFill>
                <a:latin typeface="Candara"/>
                <a:ea typeface="Candara"/>
                <a:cs typeface="Candara"/>
                <a:sym typeface="Candara"/>
              </a:defRPr>
            </a:lvl7pPr>
            <a:lvl8pPr indent="-114300" lvl="7" marL="3429000" marR="0" rtl="0" algn="l">
              <a:spcBef>
                <a:spcPts val="360"/>
              </a:spcBef>
              <a:buClr>
                <a:schemeClr val="lt1"/>
              </a:buClr>
              <a:buSzPct val="100000"/>
              <a:buFont typeface="Arial"/>
              <a:buChar char="•"/>
              <a:defRPr b="0" i="0" sz="1800" u="none" cap="none" strike="noStrike">
                <a:solidFill>
                  <a:schemeClr val="lt1"/>
                </a:solidFill>
                <a:latin typeface="Candara"/>
                <a:ea typeface="Candara"/>
                <a:cs typeface="Candara"/>
                <a:sym typeface="Candara"/>
              </a:defRPr>
            </a:lvl8pPr>
            <a:lvl9pPr indent="-114300" lvl="8" marL="3886200" marR="0" rtl="0" algn="l">
              <a:spcBef>
                <a:spcPts val="360"/>
              </a:spcBef>
              <a:buClr>
                <a:schemeClr val="lt1"/>
              </a:buClr>
              <a:buSzPct val="100000"/>
              <a:buFont typeface="Arial"/>
              <a:buChar char="•"/>
              <a:defRPr b="0" i="0" sz="1800" u="none" cap="none" strike="noStrike">
                <a:solidFill>
                  <a:schemeClr val="lt1"/>
                </a:solidFill>
                <a:latin typeface="Candara"/>
                <a:ea typeface="Candara"/>
                <a:cs typeface="Candara"/>
                <a:sym typeface="Candara"/>
              </a:defRPr>
            </a:lvl9pPr>
          </a:lstStyle>
          <a:p/>
        </p:txBody>
      </p:sp>
      <p:sp>
        <p:nvSpPr>
          <p:cNvPr id="73" name="Shape 73"/>
          <p:cNvSpPr txBox="1"/>
          <p:nvPr>
            <p:ph idx="2" type="body"/>
          </p:nvPr>
        </p:nvSpPr>
        <p:spPr>
          <a:xfrm>
            <a:off x="4932362" y="1816100"/>
            <a:ext cx="3429000" cy="4310063"/>
          </a:xfrm>
          <a:prstGeom prst="rect">
            <a:avLst/>
          </a:prstGeom>
          <a:noFill/>
          <a:ln>
            <a:noFill/>
          </a:ln>
        </p:spPr>
        <p:txBody>
          <a:bodyPr anchorCtr="0" anchor="t" bIns="91425" lIns="91425" rIns="91425" tIns="91425"/>
          <a:lstStyle>
            <a:lvl1pPr indent="-155575" lvl="0" marL="282575" marR="0" rtl="0" algn="l">
              <a:spcBef>
                <a:spcPts val="2000"/>
              </a:spcBef>
              <a:spcAft>
                <a:spcPts val="0"/>
              </a:spcAft>
              <a:buClr>
                <a:srgbClr val="404040"/>
              </a:buClr>
              <a:buSzPct val="100000"/>
              <a:buFont typeface="Noto Sans Symbols"/>
              <a:buChar char="•"/>
              <a:defRPr b="0" i="0" sz="2000" u="none" cap="none" strike="noStrike">
                <a:solidFill>
                  <a:srgbClr val="404040"/>
                </a:solidFill>
                <a:latin typeface="Candara"/>
                <a:ea typeface="Candara"/>
                <a:cs typeface="Candara"/>
                <a:sym typeface="Candara"/>
              </a:defRPr>
            </a:lvl1pPr>
            <a:lvl2pPr indent="-184150" lvl="1" marL="577850"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2pPr>
            <a:lvl3pPr indent="-174625" lvl="2" marL="860425"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3pPr>
            <a:lvl4pPr indent="-177800" lvl="3" marL="1143000"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4pPr>
            <a:lvl5pPr indent="-168275" lvl="4" marL="1425575"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5pPr>
            <a:lvl6pPr indent="-114300" lvl="5" marL="2514600" marR="0" rtl="0" algn="l">
              <a:spcBef>
                <a:spcPts val="360"/>
              </a:spcBef>
              <a:buClr>
                <a:schemeClr val="lt1"/>
              </a:buClr>
              <a:buSzPct val="100000"/>
              <a:buFont typeface="Arial"/>
              <a:buChar char="•"/>
              <a:defRPr b="0" i="0" sz="1800" u="none" cap="none" strike="noStrike">
                <a:solidFill>
                  <a:schemeClr val="lt1"/>
                </a:solidFill>
                <a:latin typeface="Candara"/>
                <a:ea typeface="Candara"/>
                <a:cs typeface="Candara"/>
                <a:sym typeface="Candara"/>
              </a:defRPr>
            </a:lvl6pPr>
            <a:lvl7pPr indent="-114300" lvl="6" marL="2971800" marR="0" rtl="0" algn="l">
              <a:spcBef>
                <a:spcPts val="360"/>
              </a:spcBef>
              <a:buClr>
                <a:schemeClr val="lt1"/>
              </a:buClr>
              <a:buSzPct val="100000"/>
              <a:buFont typeface="Arial"/>
              <a:buChar char="•"/>
              <a:defRPr b="0" i="0" sz="1800" u="none" cap="none" strike="noStrike">
                <a:solidFill>
                  <a:schemeClr val="lt1"/>
                </a:solidFill>
                <a:latin typeface="Candara"/>
                <a:ea typeface="Candara"/>
                <a:cs typeface="Candara"/>
                <a:sym typeface="Candara"/>
              </a:defRPr>
            </a:lvl7pPr>
            <a:lvl8pPr indent="-114300" lvl="7" marL="3429000" marR="0" rtl="0" algn="l">
              <a:spcBef>
                <a:spcPts val="360"/>
              </a:spcBef>
              <a:buClr>
                <a:schemeClr val="lt1"/>
              </a:buClr>
              <a:buSzPct val="100000"/>
              <a:buFont typeface="Arial"/>
              <a:buChar char="•"/>
              <a:defRPr b="0" i="0" sz="1800" u="none" cap="none" strike="noStrike">
                <a:solidFill>
                  <a:schemeClr val="lt1"/>
                </a:solidFill>
                <a:latin typeface="Candara"/>
                <a:ea typeface="Candara"/>
                <a:cs typeface="Candara"/>
                <a:sym typeface="Candara"/>
              </a:defRPr>
            </a:lvl8pPr>
            <a:lvl9pPr indent="-114300" lvl="8" marL="3886200" marR="0" rtl="0" algn="l">
              <a:spcBef>
                <a:spcPts val="360"/>
              </a:spcBef>
              <a:buClr>
                <a:schemeClr val="lt1"/>
              </a:buClr>
              <a:buSzPct val="100000"/>
              <a:buFont typeface="Arial"/>
              <a:buChar char="•"/>
              <a:defRPr b="0" i="0" sz="1800" u="none" cap="none" strike="noStrike">
                <a:solidFill>
                  <a:schemeClr val="lt1"/>
                </a:solidFill>
                <a:latin typeface="Candara"/>
                <a:ea typeface="Candara"/>
                <a:cs typeface="Candara"/>
                <a:sym typeface="Candara"/>
              </a:defRPr>
            </a:lvl9pPr>
          </a:lstStyle>
          <a:p/>
        </p:txBody>
      </p:sp>
      <p:sp>
        <p:nvSpPr>
          <p:cNvPr id="74" name="Shape 74"/>
          <p:cNvSpPr txBox="1"/>
          <p:nvPr>
            <p:ph idx="10" type="dt"/>
          </p:nvPr>
        </p:nvSpPr>
        <p:spPr>
          <a:xfrm>
            <a:off x="6302375" y="6356350"/>
            <a:ext cx="2428875"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75" name="Shape 75"/>
          <p:cNvSpPr txBox="1"/>
          <p:nvPr>
            <p:ph idx="11" type="ftr"/>
          </p:nvPr>
        </p:nvSpPr>
        <p:spPr>
          <a:xfrm>
            <a:off x="6858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76" name="Shape 76"/>
          <p:cNvSpPr txBox="1"/>
          <p:nvPr>
            <p:ph idx="12" type="sldNum"/>
          </p:nvPr>
        </p:nvSpPr>
        <p:spPr>
          <a:xfrm>
            <a:off x="4419600" y="6356350"/>
            <a:ext cx="609599" cy="3651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7F7F7F"/>
              </a:buClr>
              <a:buSzPct val="25000"/>
              <a:buFont typeface="Arial"/>
              <a:buNone/>
            </a:pPr>
            <a:fld id="{00000000-1234-1234-1234-123412341234}" type="slidenum">
              <a:rPr b="1" i="0" lang="en-US" sz="1200" u="none">
                <a:solidFill>
                  <a:srgbClr val="7F7F7F"/>
                </a:solidFill>
                <a:latin typeface="Arial"/>
                <a:ea typeface="Arial"/>
                <a:cs typeface="Arial"/>
                <a:sym typeface="Aria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Picture with Caption">
    <p:spTree>
      <p:nvGrpSpPr>
        <p:cNvPr id="84" name="Shape 84"/>
        <p:cNvGrpSpPr/>
        <p:nvPr/>
      </p:nvGrpSpPr>
      <p:grpSpPr>
        <a:xfrm>
          <a:off x="0" y="0"/>
          <a:ext cx="0" cy="0"/>
          <a:chOff x="0" y="0"/>
          <a:chExt cx="0" cy="0"/>
        </a:xfrm>
      </p:grpSpPr>
      <p:sp>
        <p:nvSpPr>
          <p:cNvPr id="85" name="Shape 85"/>
          <p:cNvSpPr txBox="1"/>
          <p:nvPr>
            <p:ph type="title"/>
          </p:nvPr>
        </p:nvSpPr>
        <p:spPr>
          <a:xfrm>
            <a:off x="4932362" y="739587"/>
            <a:ext cx="3429000" cy="1290380"/>
          </a:xfrm>
          <a:prstGeom prst="rect">
            <a:avLst/>
          </a:prstGeom>
          <a:noFill/>
          <a:ln>
            <a:noFill/>
          </a:ln>
        </p:spPr>
        <p:txBody>
          <a:bodyPr anchorCtr="0" anchor="b" bIns="91425" lIns="91425" rIns="91425" tIns="91425"/>
          <a:lstStyle>
            <a:lvl1pPr indent="0" lvl="0" marL="0" marR="0" rtl="0" algn="ctr">
              <a:lnSpc>
                <a:spcPct val="100000"/>
              </a:lnSpc>
              <a:spcBef>
                <a:spcPts val="0"/>
              </a:spcBef>
              <a:spcAft>
                <a:spcPts val="0"/>
              </a:spcAft>
              <a:buClr>
                <a:srgbClr val="3F3F3F"/>
              </a:buClr>
              <a:buFont typeface="Candara"/>
              <a:buNone/>
              <a:defRPr b="1" i="0" sz="3600" u="none" cap="none" strike="noStrike">
                <a:solidFill>
                  <a:srgbClr val="3F3F3F"/>
                </a:solidFill>
                <a:latin typeface="Candara"/>
                <a:ea typeface="Candara"/>
                <a:cs typeface="Candara"/>
                <a:sym typeface="Candara"/>
              </a:defRPr>
            </a:lvl1pPr>
            <a:lvl2pPr indent="0" lvl="1"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2pPr>
            <a:lvl3pPr indent="0" lvl="2"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3pPr>
            <a:lvl4pPr indent="0" lvl="3"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4pPr>
            <a:lvl5pPr indent="0" lvl="4"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5pPr>
            <a:lvl6pPr indent="0" lvl="5" marL="4572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6pPr>
            <a:lvl7pPr indent="0" lvl="6" marL="9144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7pPr>
            <a:lvl8pPr indent="0" lvl="7" marL="13716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8pPr>
            <a:lvl9pPr indent="0" lvl="8" marL="18288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9pPr>
          </a:lstStyle>
          <a:p/>
        </p:txBody>
      </p:sp>
      <p:sp>
        <p:nvSpPr>
          <p:cNvPr id="86" name="Shape 86"/>
          <p:cNvSpPr/>
          <p:nvPr>
            <p:ph idx="2" type="pic"/>
          </p:nvPr>
        </p:nvSpPr>
        <p:spPr>
          <a:xfrm>
            <a:off x="1088136" y="779929"/>
            <a:ext cx="3429000" cy="4935071"/>
          </a:xfrm>
          <a:prstGeom prst="rect">
            <a:avLst/>
          </a:prstGeom>
          <a:noFill/>
          <a:ln cap="flat" cmpd="dbl" w="76200">
            <a:solidFill>
              <a:schemeClr val="lt1"/>
            </a:solidFill>
            <a:prstDash val="solid"/>
            <a:miter lim="8000"/>
            <a:headEnd len="med" w="med" type="none"/>
            <a:tailEnd len="med" w="med" type="none"/>
          </a:ln>
        </p:spPr>
        <p:txBody>
          <a:bodyPr anchorCtr="0" anchor="t" bIns="91425" lIns="91425" rIns="91425" tIns="91425"/>
          <a:lstStyle>
            <a:lvl1pPr indent="0" lvl="0" marL="0" marR="0" rtl="0" algn="l">
              <a:spcBef>
                <a:spcPts val="2000"/>
              </a:spcBef>
              <a:spcAft>
                <a:spcPts val="0"/>
              </a:spcAft>
              <a:buClr>
                <a:srgbClr val="404040"/>
              </a:buClr>
              <a:buFont typeface="Noto Sans Symbols"/>
              <a:buNone/>
              <a:defRPr b="0" i="0" sz="3200" u="none" cap="none" strike="noStrike">
                <a:solidFill>
                  <a:srgbClr val="404040"/>
                </a:solidFill>
                <a:latin typeface="Candara"/>
                <a:ea typeface="Candara"/>
                <a:cs typeface="Candara"/>
                <a:sym typeface="Candara"/>
              </a:defRPr>
            </a:lvl1pPr>
            <a:lvl2pPr indent="0" lvl="1" marL="457200" marR="0" rtl="0" algn="l">
              <a:spcBef>
                <a:spcPts val="600"/>
              </a:spcBef>
              <a:spcAft>
                <a:spcPts val="0"/>
              </a:spcAft>
              <a:buClr>
                <a:srgbClr val="404040"/>
              </a:buClr>
              <a:buFont typeface="Noto Sans Symbols"/>
              <a:buNone/>
              <a:defRPr b="0" i="0" sz="2800" u="none" cap="none" strike="noStrike">
                <a:solidFill>
                  <a:srgbClr val="404040"/>
                </a:solidFill>
                <a:latin typeface="Candara"/>
                <a:ea typeface="Candara"/>
                <a:cs typeface="Candara"/>
                <a:sym typeface="Candara"/>
              </a:defRPr>
            </a:lvl2pPr>
            <a:lvl3pPr indent="0" lvl="2" marL="914400" marR="0" rtl="0" algn="l">
              <a:spcBef>
                <a:spcPts val="600"/>
              </a:spcBef>
              <a:spcAft>
                <a:spcPts val="0"/>
              </a:spcAft>
              <a:buClr>
                <a:srgbClr val="404040"/>
              </a:buClr>
              <a:buFont typeface="Noto Sans Symbols"/>
              <a:buNone/>
              <a:defRPr b="0" i="0" sz="2400" u="none" cap="none" strike="noStrike">
                <a:solidFill>
                  <a:srgbClr val="404040"/>
                </a:solidFill>
                <a:latin typeface="Candara"/>
                <a:ea typeface="Candara"/>
                <a:cs typeface="Candara"/>
                <a:sym typeface="Candara"/>
              </a:defRPr>
            </a:lvl3pPr>
            <a:lvl4pPr indent="0" lvl="3" marL="1371600" marR="0" rtl="0" algn="l">
              <a:spcBef>
                <a:spcPts val="600"/>
              </a:spcBef>
              <a:spcAft>
                <a:spcPts val="0"/>
              </a:spcAft>
              <a:buClr>
                <a:srgbClr val="404040"/>
              </a:buClr>
              <a:buFont typeface="Noto Sans Symbols"/>
              <a:buNone/>
              <a:defRPr b="0" i="0" sz="2000" u="none" cap="none" strike="noStrike">
                <a:solidFill>
                  <a:srgbClr val="404040"/>
                </a:solidFill>
                <a:latin typeface="Candara"/>
                <a:ea typeface="Candara"/>
                <a:cs typeface="Candara"/>
                <a:sym typeface="Candara"/>
              </a:defRPr>
            </a:lvl4pPr>
            <a:lvl5pPr indent="0" lvl="4" marL="1828800" marR="0" rtl="0" algn="l">
              <a:spcBef>
                <a:spcPts val="600"/>
              </a:spcBef>
              <a:spcAft>
                <a:spcPts val="0"/>
              </a:spcAft>
              <a:buClr>
                <a:srgbClr val="404040"/>
              </a:buClr>
              <a:buFont typeface="Noto Sans Symbols"/>
              <a:buNone/>
              <a:defRPr b="0" i="0" sz="2000" u="none" cap="none" strike="noStrike">
                <a:solidFill>
                  <a:srgbClr val="404040"/>
                </a:solidFill>
                <a:latin typeface="Candara"/>
                <a:ea typeface="Candara"/>
                <a:cs typeface="Candara"/>
                <a:sym typeface="Candara"/>
              </a:defRPr>
            </a:lvl5pPr>
            <a:lvl6pPr indent="0" lvl="5" marL="2286000" marR="0" rtl="0" algn="l">
              <a:spcBef>
                <a:spcPts val="400"/>
              </a:spcBef>
              <a:buClr>
                <a:schemeClr val="lt1"/>
              </a:buClr>
              <a:buFont typeface="Arial"/>
              <a:buNone/>
              <a:defRPr b="0" i="0" sz="2000" u="none" cap="none" strike="noStrike">
                <a:solidFill>
                  <a:schemeClr val="lt1"/>
                </a:solidFill>
                <a:latin typeface="Candara"/>
                <a:ea typeface="Candara"/>
                <a:cs typeface="Candara"/>
                <a:sym typeface="Candara"/>
              </a:defRPr>
            </a:lvl6pPr>
            <a:lvl7pPr indent="0" lvl="6" marL="2743200" marR="0" rtl="0" algn="l">
              <a:spcBef>
                <a:spcPts val="400"/>
              </a:spcBef>
              <a:buClr>
                <a:schemeClr val="lt1"/>
              </a:buClr>
              <a:buFont typeface="Arial"/>
              <a:buNone/>
              <a:defRPr b="0" i="0" sz="2000" u="none" cap="none" strike="noStrike">
                <a:solidFill>
                  <a:schemeClr val="lt1"/>
                </a:solidFill>
                <a:latin typeface="Candara"/>
                <a:ea typeface="Candara"/>
                <a:cs typeface="Candara"/>
                <a:sym typeface="Candara"/>
              </a:defRPr>
            </a:lvl7pPr>
            <a:lvl8pPr indent="0" lvl="7" marL="3200400" marR="0" rtl="0" algn="l">
              <a:spcBef>
                <a:spcPts val="400"/>
              </a:spcBef>
              <a:buClr>
                <a:schemeClr val="lt1"/>
              </a:buClr>
              <a:buFont typeface="Arial"/>
              <a:buNone/>
              <a:defRPr b="0" i="0" sz="2000" u="none" cap="none" strike="noStrike">
                <a:solidFill>
                  <a:schemeClr val="lt1"/>
                </a:solidFill>
                <a:latin typeface="Candara"/>
                <a:ea typeface="Candara"/>
                <a:cs typeface="Candara"/>
                <a:sym typeface="Candara"/>
              </a:defRPr>
            </a:lvl8pPr>
            <a:lvl9pPr indent="0" lvl="8" marL="3657600" marR="0" rtl="0" algn="l">
              <a:spcBef>
                <a:spcPts val="400"/>
              </a:spcBef>
              <a:buClr>
                <a:schemeClr val="lt1"/>
              </a:buClr>
              <a:buFont typeface="Arial"/>
              <a:buNone/>
              <a:defRPr b="0" i="0" sz="2000" u="none" cap="none" strike="noStrike">
                <a:solidFill>
                  <a:schemeClr val="lt1"/>
                </a:solidFill>
                <a:latin typeface="Candara"/>
                <a:ea typeface="Candara"/>
                <a:cs typeface="Candara"/>
                <a:sym typeface="Candara"/>
              </a:defRPr>
            </a:lvl9pPr>
          </a:lstStyle>
          <a:p/>
        </p:txBody>
      </p:sp>
      <p:sp>
        <p:nvSpPr>
          <p:cNvPr id="87" name="Shape 87"/>
          <p:cNvSpPr txBox="1"/>
          <p:nvPr>
            <p:ph idx="1" type="body"/>
          </p:nvPr>
        </p:nvSpPr>
        <p:spPr>
          <a:xfrm>
            <a:off x="4932362" y="2057400"/>
            <a:ext cx="3429000" cy="3657600"/>
          </a:xfrm>
          <a:prstGeom prst="rect">
            <a:avLst/>
          </a:prstGeom>
          <a:noFill/>
          <a:ln>
            <a:noFill/>
          </a:ln>
        </p:spPr>
        <p:txBody>
          <a:bodyPr anchorCtr="0" anchor="t" bIns="91425" lIns="91425" rIns="91425" tIns="91425"/>
          <a:lstStyle>
            <a:lvl1pPr indent="0" lvl="0" marL="0" marR="0" rtl="0" algn="ctr">
              <a:spcBef>
                <a:spcPts val="2000"/>
              </a:spcBef>
              <a:spcAft>
                <a:spcPts val="0"/>
              </a:spcAft>
              <a:buClr>
                <a:srgbClr val="3F3F3F"/>
              </a:buClr>
              <a:buFont typeface="Noto Sans Symbols"/>
              <a:buNone/>
              <a:defRPr b="0" i="0" sz="1800" u="none" cap="none" strike="noStrike">
                <a:solidFill>
                  <a:srgbClr val="3F3F3F"/>
                </a:solidFill>
                <a:latin typeface="Candara"/>
                <a:ea typeface="Candara"/>
                <a:cs typeface="Candara"/>
                <a:sym typeface="Candara"/>
              </a:defRPr>
            </a:lvl1pPr>
            <a:lvl2pPr indent="0" lvl="1" marL="457200" marR="0" rtl="0" algn="l">
              <a:spcBef>
                <a:spcPts val="600"/>
              </a:spcBef>
              <a:spcAft>
                <a:spcPts val="0"/>
              </a:spcAft>
              <a:buClr>
                <a:srgbClr val="404040"/>
              </a:buClr>
              <a:buFont typeface="Noto Sans Symbols"/>
              <a:buNone/>
              <a:defRPr b="0" i="0" sz="1200" u="none" cap="none" strike="noStrike">
                <a:solidFill>
                  <a:srgbClr val="404040"/>
                </a:solidFill>
                <a:latin typeface="Candara"/>
                <a:ea typeface="Candara"/>
                <a:cs typeface="Candara"/>
                <a:sym typeface="Candara"/>
              </a:defRPr>
            </a:lvl2pPr>
            <a:lvl3pPr indent="0" lvl="2" marL="914400" marR="0" rtl="0" algn="l">
              <a:spcBef>
                <a:spcPts val="600"/>
              </a:spcBef>
              <a:spcAft>
                <a:spcPts val="0"/>
              </a:spcAft>
              <a:buClr>
                <a:srgbClr val="404040"/>
              </a:buClr>
              <a:buFont typeface="Noto Sans Symbols"/>
              <a:buNone/>
              <a:defRPr b="0" i="0" sz="1000" u="none" cap="none" strike="noStrike">
                <a:solidFill>
                  <a:srgbClr val="404040"/>
                </a:solidFill>
                <a:latin typeface="Candara"/>
                <a:ea typeface="Candara"/>
                <a:cs typeface="Candara"/>
                <a:sym typeface="Candara"/>
              </a:defRPr>
            </a:lvl3pPr>
            <a:lvl4pPr indent="0" lvl="3" marL="1371600" marR="0" rtl="0" algn="l">
              <a:spcBef>
                <a:spcPts val="600"/>
              </a:spcBef>
              <a:spcAft>
                <a:spcPts val="0"/>
              </a:spcAft>
              <a:buClr>
                <a:srgbClr val="404040"/>
              </a:buClr>
              <a:buFont typeface="Noto Sans Symbols"/>
              <a:buNone/>
              <a:defRPr b="0" i="0" sz="900" u="none" cap="none" strike="noStrike">
                <a:solidFill>
                  <a:srgbClr val="404040"/>
                </a:solidFill>
                <a:latin typeface="Candara"/>
                <a:ea typeface="Candara"/>
                <a:cs typeface="Candara"/>
                <a:sym typeface="Candara"/>
              </a:defRPr>
            </a:lvl4pPr>
            <a:lvl5pPr indent="0" lvl="4" marL="1828800" marR="0" rtl="0" algn="l">
              <a:spcBef>
                <a:spcPts val="600"/>
              </a:spcBef>
              <a:spcAft>
                <a:spcPts val="0"/>
              </a:spcAft>
              <a:buClr>
                <a:srgbClr val="404040"/>
              </a:buClr>
              <a:buFont typeface="Noto Sans Symbols"/>
              <a:buNone/>
              <a:defRPr b="0" i="0" sz="900" u="none" cap="none" strike="noStrike">
                <a:solidFill>
                  <a:srgbClr val="404040"/>
                </a:solidFill>
                <a:latin typeface="Candara"/>
                <a:ea typeface="Candara"/>
                <a:cs typeface="Candara"/>
                <a:sym typeface="Candara"/>
              </a:defRPr>
            </a:lvl5pPr>
            <a:lvl6pPr indent="0" lvl="5" marL="2286000" marR="0" rtl="0" algn="l">
              <a:spcBef>
                <a:spcPts val="180"/>
              </a:spcBef>
              <a:buClr>
                <a:schemeClr val="lt1"/>
              </a:buClr>
              <a:buFont typeface="Arial"/>
              <a:buNone/>
              <a:defRPr b="0" i="0" sz="900" u="none" cap="none" strike="noStrike">
                <a:solidFill>
                  <a:schemeClr val="lt1"/>
                </a:solidFill>
                <a:latin typeface="Candara"/>
                <a:ea typeface="Candara"/>
                <a:cs typeface="Candara"/>
                <a:sym typeface="Candara"/>
              </a:defRPr>
            </a:lvl6pPr>
            <a:lvl7pPr indent="0" lvl="6" marL="2743200" marR="0" rtl="0" algn="l">
              <a:spcBef>
                <a:spcPts val="180"/>
              </a:spcBef>
              <a:buClr>
                <a:schemeClr val="lt1"/>
              </a:buClr>
              <a:buFont typeface="Arial"/>
              <a:buNone/>
              <a:defRPr b="0" i="0" sz="900" u="none" cap="none" strike="noStrike">
                <a:solidFill>
                  <a:schemeClr val="lt1"/>
                </a:solidFill>
                <a:latin typeface="Candara"/>
                <a:ea typeface="Candara"/>
                <a:cs typeface="Candara"/>
                <a:sym typeface="Candara"/>
              </a:defRPr>
            </a:lvl7pPr>
            <a:lvl8pPr indent="0" lvl="7" marL="3200400" marR="0" rtl="0" algn="l">
              <a:spcBef>
                <a:spcPts val="180"/>
              </a:spcBef>
              <a:buClr>
                <a:schemeClr val="lt1"/>
              </a:buClr>
              <a:buFont typeface="Arial"/>
              <a:buNone/>
              <a:defRPr b="0" i="0" sz="900" u="none" cap="none" strike="noStrike">
                <a:solidFill>
                  <a:schemeClr val="lt1"/>
                </a:solidFill>
                <a:latin typeface="Candara"/>
                <a:ea typeface="Candara"/>
                <a:cs typeface="Candara"/>
                <a:sym typeface="Candara"/>
              </a:defRPr>
            </a:lvl8pPr>
            <a:lvl9pPr indent="0" lvl="8" marL="3657600" marR="0" rtl="0" algn="l">
              <a:spcBef>
                <a:spcPts val="180"/>
              </a:spcBef>
              <a:buClr>
                <a:schemeClr val="lt1"/>
              </a:buClr>
              <a:buFont typeface="Arial"/>
              <a:buNone/>
              <a:defRPr b="0" i="0" sz="900" u="none" cap="none" strike="noStrike">
                <a:solidFill>
                  <a:schemeClr val="lt1"/>
                </a:solidFill>
                <a:latin typeface="Candara"/>
                <a:ea typeface="Candara"/>
                <a:cs typeface="Candara"/>
                <a:sym typeface="Candara"/>
              </a:defRPr>
            </a:lvl9pPr>
          </a:lstStyle>
          <a:p/>
        </p:txBody>
      </p:sp>
      <p:sp>
        <p:nvSpPr>
          <p:cNvPr id="88" name="Shape 88"/>
          <p:cNvSpPr txBox="1"/>
          <p:nvPr>
            <p:ph idx="10" type="dt"/>
          </p:nvPr>
        </p:nvSpPr>
        <p:spPr>
          <a:xfrm>
            <a:off x="6302375" y="6356350"/>
            <a:ext cx="2428875"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89" name="Shape 89"/>
          <p:cNvSpPr txBox="1"/>
          <p:nvPr>
            <p:ph idx="11" type="ftr"/>
          </p:nvPr>
        </p:nvSpPr>
        <p:spPr>
          <a:xfrm>
            <a:off x="6858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90" name="Shape 90"/>
          <p:cNvSpPr txBox="1"/>
          <p:nvPr>
            <p:ph idx="12" type="sldNum"/>
          </p:nvPr>
        </p:nvSpPr>
        <p:spPr>
          <a:xfrm>
            <a:off x="4419600" y="6356350"/>
            <a:ext cx="609599" cy="3651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7F7F7F"/>
              </a:buClr>
              <a:buSzPct val="25000"/>
              <a:buFont typeface="Arial"/>
              <a:buNone/>
            </a:pPr>
            <a:fld id="{00000000-1234-1234-1234-123412341234}" type="slidenum">
              <a:rPr b="1" i="0" lang="en-US" sz="1200" u="none">
                <a:solidFill>
                  <a:srgbClr val="7F7F7F"/>
                </a:solidFill>
                <a:latin typeface="Arial"/>
                <a:ea typeface="Arial"/>
                <a:cs typeface="Arial"/>
                <a:sym typeface="Aria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3.png"/><Relationship Id="rId3" Type="http://schemas.openxmlformats.org/officeDocument/2006/relationships/slideLayout" Target="../slideLayouts/slideLayout2.xml"/><Relationship Id="rId4" Type="http://schemas.openxmlformats.org/officeDocument/2006/relationships/theme" Target="../theme/theme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3.png"/><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3.png"/><Relationship Id="rId3" Type="http://schemas.openxmlformats.org/officeDocument/2006/relationships/slideLayout" Target="../slideLayouts/slideLayout4.xml"/><Relationship Id="rId4" Type="http://schemas.openxmlformats.org/officeDocument/2006/relationships/theme" Target="../theme/theme2.xml"/></Relationships>
</file>

<file path=ppt/slideMasters/_rels/slideMaster5.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3.png"/><Relationship Id="rId3" Type="http://schemas.openxmlformats.org/officeDocument/2006/relationships/slideLayout" Target="../slideLayouts/slideLayout5.xml"/><Relationship Id="rId4" Type="http://schemas.openxmlformats.org/officeDocument/2006/relationships/theme" Target="../theme/theme7.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image" Target="../media/image3.png"/><Relationship Id="rId3" Type="http://schemas.openxmlformats.org/officeDocument/2006/relationships/slideLayout" Target="../slideLayouts/slideLayout6.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pic>
        <p:nvPicPr>
          <p:cNvPr descr="Cover-TextureForeGround.jpg" id="10" name="Shape 1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11" name="Shape 11"/>
          <p:cNvSpPr txBox="1"/>
          <p:nvPr>
            <p:ph type="title"/>
          </p:nvPr>
        </p:nvSpPr>
        <p:spPr>
          <a:xfrm>
            <a:off x="1089025" y="274637"/>
            <a:ext cx="7272336" cy="1338261"/>
          </a:xfrm>
          <a:prstGeom prst="rect">
            <a:avLst/>
          </a:prstGeom>
          <a:noFill/>
          <a:ln>
            <a:noFill/>
          </a:ln>
        </p:spPr>
        <p:txBody>
          <a:bodyPr anchorCtr="0" anchor="ctr" bIns="91425" lIns="91425" rIns="91425" tIns="91425"/>
          <a:lstStyle>
            <a:lvl1pPr indent="0" lvl="0"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1pPr>
            <a:lvl2pPr indent="0" lvl="1"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2pPr>
            <a:lvl3pPr indent="0" lvl="2"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3pPr>
            <a:lvl4pPr indent="0" lvl="3"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4pPr>
            <a:lvl5pPr indent="0" lvl="4"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5pPr>
            <a:lvl6pPr indent="0" lvl="5" marL="4572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6pPr>
            <a:lvl7pPr indent="0" lvl="6" marL="9144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7pPr>
            <a:lvl8pPr indent="0" lvl="7" marL="13716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8pPr>
            <a:lvl9pPr indent="0" lvl="8" marL="18288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9pPr>
          </a:lstStyle>
          <a:p/>
        </p:txBody>
      </p:sp>
      <p:sp>
        <p:nvSpPr>
          <p:cNvPr id="12" name="Shape 12"/>
          <p:cNvSpPr txBox="1"/>
          <p:nvPr>
            <p:ph idx="1" type="body"/>
          </p:nvPr>
        </p:nvSpPr>
        <p:spPr>
          <a:xfrm>
            <a:off x="1089025" y="1801811"/>
            <a:ext cx="7272336" cy="4324349"/>
          </a:xfrm>
          <a:prstGeom prst="rect">
            <a:avLst/>
          </a:prstGeom>
          <a:noFill/>
          <a:ln>
            <a:noFill/>
          </a:ln>
        </p:spPr>
        <p:txBody>
          <a:bodyPr anchorCtr="0" anchor="t" bIns="91425" lIns="91425" rIns="91425" tIns="91425"/>
          <a:lstStyle>
            <a:lvl1pPr indent="-130175" lvl="0" marL="282575" marR="0" rtl="0" algn="l">
              <a:spcBef>
                <a:spcPts val="2000"/>
              </a:spcBef>
              <a:spcAft>
                <a:spcPts val="0"/>
              </a:spcAft>
              <a:buClr>
                <a:srgbClr val="404040"/>
              </a:buClr>
              <a:buSzPct val="100000"/>
              <a:buFont typeface="Noto Sans Symbols"/>
              <a:buChar char="•"/>
              <a:defRPr b="0" i="0" sz="2400" u="none" cap="none" strike="noStrike">
                <a:solidFill>
                  <a:srgbClr val="404040"/>
                </a:solidFill>
                <a:latin typeface="Candara"/>
                <a:ea typeface="Candara"/>
                <a:cs typeface="Candara"/>
                <a:sym typeface="Candara"/>
              </a:defRPr>
            </a:lvl1pPr>
            <a:lvl2pPr indent="-158750" lvl="1" marL="577850" marR="0" rtl="0" algn="l">
              <a:spcBef>
                <a:spcPts val="600"/>
              </a:spcBef>
              <a:spcAft>
                <a:spcPts val="0"/>
              </a:spcAft>
              <a:buClr>
                <a:srgbClr val="404040"/>
              </a:buClr>
              <a:buSzPct val="100000"/>
              <a:buFont typeface="Noto Sans Symbols"/>
              <a:buChar char="•"/>
              <a:defRPr b="0" i="0" sz="2200" u="none" cap="none" strike="noStrike">
                <a:solidFill>
                  <a:srgbClr val="404040"/>
                </a:solidFill>
                <a:latin typeface="Candara"/>
                <a:ea typeface="Candara"/>
                <a:cs typeface="Candara"/>
                <a:sym typeface="Candara"/>
              </a:defRPr>
            </a:lvl2pPr>
            <a:lvl3pPr indent="-161925" lvl="2" marL="860425" marR="0" rtl="0" algn="l">
              <a:spcBef>
                <a:spcPts val="600"/>
              </a:spcBef>
              <a:spcAft>
                <a:spcPts val="0"/>
              </a:spcAft>
              <a:buClr>
                <a:srgbClr val="404040"/>
              </a:buClr>
              <a:buSzPct val="100000"/>
              <a:buFont typeface="Noto Sans Symbols"/>
              <a:buChar char="•"/>
              <a:defRPr b="0" i="0" sz="2000" u="none" cap="none" strike="noStrike">
                <a:solidFill>
                  <a:srgbClr val="404040"/>
                </a:solidFill>
                <a:latin typeface="Candara"/>
                <a:ea typeface="Candara"/>
                <a:cs typeface="Candara"/>
                <a:sym typeface="Candara"/>
              </a:defRPr>
            </a:lvl3pPr>
            <a:lvl4pPr indent="-177800" lvl="3" marL="1143000"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4pPr>
            <a:lvl5pPr indent="-168275" lvl="4" marL="1425575"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9pPr>
          </a:lstStyle>
          <a:p/>
        </p:txBody>
      </p:sp>
      <p:sp>
        <p:nvSpPr>
          <p:cNvPr id="13" name="Shape 13"/>
          <p:cNvSpPr txBox="1"/>
          <p:nvPr>
            <p:ph idx="10" type="dt"/>
          </p:nvPr>
        </p:nvSpPr>
        <p:spPr>
          <a:xfrm>
            <a:off x="5988050" y="6221412"/>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14" name="Shape 14"/>
          <p:cNvSpPr txBox="1"/>
          <p:nvPr>
            <p:ph idx="11" type="ftr"/>
          </p:nvPr>
        </p:nvSpPr>
        <p:spPr>
          <a:xfrm>
            <a:off x="1295400" y="6221412"/>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8"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20" name="Shape 20"/>
        <p:cNvGrpSpPr/>
        <p:nvPr/>
      </p:nvGrpSpPr>
      <p:grpSpPr>
        <a:xfrm>
          <a:off x="0" y="0"/>
          <a:ext cx="0" cy="0"/>
          <a:chOff x="0" y="0"/>
          <a:chExt cx="0" cy="0"/>
        </a:xfrm>
      </p:grpSpPr>
      <p:pic>
        <p:nvPicPr>
          <p:cNvPr descr="Interior-Overlay.png" id="21" name="Shape 21"/>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22" name="Shape 22"/>
          <p:cNvSpPr txBox="1"/>
          <p:nvPr>
            <p:ph type="title"/>
          </p:nvPr>
        </p:nvSpPr>
        <p:spPr>
          <a:xfrm>
            <a:off x="1089025" y="274637"/>
            <a:ext cx="7272336" cy="1338261"/>
          </a:xfrm>
          <a:prstGeom prst="rect">
            <a:avLst/>
          </a:prstGeom>
          <a:noFill/>
          <a:ln>
            <a:noFill/>
          </a:ln>
        </p:spPr>
        <p:txBody>
          <a:bodyPr anchorCtr="0" anchor="ctr" bIns="91425" lIns="91425" rIns="91425" tIns="91425"/>
          <a:lstStyle>
            <a:lvl1pPr indent="0" lvl="0"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1pPr>
            <a:lvl2pPr indent="0" lvl="1"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2pPr>
            <a:lvl3pPr indent="0" lvl="2"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3pPr>
            <a:lvl4pPr indent="0" lvl="3"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4pPr>
            <a:lvl5pPr indent="0" lvl="4"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5pPr>
            <a:lvl6pPr indent="0" lvl="5" marL="4572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6pPr>
            <a:lvl7pPr indent="0" lvl="6" marL="9144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7pPr>
            <a:lvl8pPr indent="0" lvl="7" marL="13716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8pPr>
            <a:lvl9pPr indent="0" lvl="8" marL="18288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9pPr>
          </a:lstStyle>
          <a:p/>
        </p:txBody>
      </p:sp>
      <p:sp>
        <p:nvSpPr>
          <p:cNvPr id="23" name="Shape 23"/>
          <p:cNvSpPr txBox="1"/>
          <p:nvPr>
            <p:ph idx="1" type="body"/>
          </p:nvPr>
        </p:nvSpPr>
        <p:spPr>
          <a:xfrm>
            <a:off x="1089025" y="1801811"/>
            <a:ext cx="7272336" cy="4324349"/>
          </a:xfrm>
          <a:prstGeom prst="rect">
            <a:avLst/>
          </a:prstGeom>
          <a:noFill/>
          <a:ln>
            <a:noFill/>
          </a:ln>
        </p:spPr>
        <p:txBody>
          <a:bodyPr anchorCtr="0" anchor="t" bIns="91425" lIns="91425" rIns="91425" tIns="91425"/>
          <a:lstStyle>
            <a:lvl1pPr indent="-130175" lvl="0" marL="282575" marR="0" rtl="0" algn="l">
              <a:spcBef>
                <a:spcPts val="2000"/>
              </a:spcBef>
              <a:spcAft>
                <a:spcPts val="0"/>
              </a:spcAft>
              <a:buClr>
                <a:srgbClr val="404040"/>
              </a:buClr>
              <a:buSzPct val="100000"/>
              <a:buFont typeface="Noto Sans Symbols"/>
              <a:buChar char="•"/>
              <a:defRPr b="0" i="0" sz="2400" u="none" cap="none" strike="noStrike">
                <a:solidFill>
                  <a:srgbClr val="404040"/>
                </a:solidFill>
                <a:latin typeface="Candara"/>
                <a:ea typeface="Candara"/>
                <a:cs typeface="Candara"/>
                <a:sym typeface="Candara"/>
              </a:defRPr>
            </a:lvl1pPr>
            <a:lvl2pPr indent="-158750" lvl="1" marL="577850" marR="0" rtl="0" algn="l">
              <a:spcBef>
                <a:spcPts val="600"/>
              </a:spcBef>
              <a:spcAft>
                <a:spcPts val="0"/>
              </a:spcAft>
              <a:buClr>
                <a:srgbClr val="404040"/>
              </a:buClr>
              <a:buSzPct val="100000"/>
              <a:buFont typeface="Noto Sans Symbols"/>
              <a:buChar char="•"/>
              <a:defRPr b="0" i="0" sz="2200" u="none" cap="none" strike="noStrike">
                <a:solidFill>
                  <a:srgbClr val="404040"/>
                </a:solidFill>
                <a:latin typeface="Candara"/>
                <a:ea typeface="Candara"/>
                <a:cs typeface="Candara"/>
                <a:sym typeface="Candara"/>
              </a:defRPr>
            </a:lvl2pPr>
            <a:lvl3pPr indent="-161925" lvl="2" marL="860425" marR="0" rtl="0" algn="l">
              <a:spcBef>
                <a:spcPts val="600"/>
              </a:spcBef>
              <a:spcAft>
                <a:spcPts val="0"/>
              </a:spcAft>
              <a:buClr>
                <a:srgbClr val="404040"/>
              </a:buClr>
              <a:buSzPct val="100000"/>
              <a:buFont typeface="Noto Sans Symbols"/>
              <a:buChar char="•"/>
              <a:defRPr b="0" i="0" sz="2000" u="none" cap="none" strike="noStrike">
                <a:solidFill>
                  <a:srgbClr val="404040"/>
                </a:solidFill>
                <a:latin typeface="Candara"/>
                <a:ea typeface="Candara"/>
                <a:cs typeface="Candara"/>
                <a:sym typeface="Candara"/>
              </a:defRPr>
            </a:lvl3pPr>
            <a:lvl4pPr indent="-177800" lvl="3" marL="1143000"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4pPr>
            <a:lvl5pPr indent="-168275" lvl="4" marL="1425575"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9pPr>
          </a:lstStyle>
          <a:p/>
        </p:txBody>
      </p:sp>
      <p:sp>
        <p:nvSpPr>
          <p:cNvPr id="24" name="Shape 24"/>
          <p:cNvSpPr txBox="1"/>
          <p:nvPr>
            <p:ph idx="10" type="dt"/>
          </p:nvPr>
        </p:nvSpPr>
        <p:spPr>
          <a:xfrm>
            <a:off x="6302375" y="6356350"/>
            <a:ext cx="2428875"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25" name="Shape 25"/>
          <p:cNvSpPr txBox="1"/>
          <p:nvPr>
            <p:ph idx="11" type="ftr"/>
          </p:nvPr>
        </p:nvSpPr>
        <p:spPr>
          <a:xfrm>
            <a:off x="6858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26" name="Shape 26"/>
          <p:cNvSpPr txBox="1"/>
          <p:nvPr>
            <p:ph idx="12" type="sldNum"/>
          </p:nvPr>
        </p:nvSpPr>
        <p:spPr>
          <a:xfrm>
            <a:off x="4419600" y="6356350"/>
            <a:ext cx="609599" cy="3651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7F7F7F"/>
              </a:buClr>
              <a:buSzPct val="25000"/>
              <a:buFont typeface="Arial"/>
              <a:buNone/>
            </a:pPr>
            <a:fld id="{00000000-1234-1234-1234-123412341234}" type="slidenum">
              <a:rPr b="1" i="0" lang="en-US" sz="1200" u="none" cap="none" strike="noStrike">
                <a:solidFill>
                  <a:srgbClr val="7F7F7F"/>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49"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36" name="Shape 36"/>
        <p:cNvGrpSpPr/>
        <p:nvPr/>
      </p:nvGrpSpPr>
      <p:grpSpPr>
        <a:xfrm>
          <a:off x="0" y="0"/>
          <a:ext cx="0" cy="0"/>
          <a:chOff x="0" y="0"/>
          <a:chExt cx="0" cy="0"/>
        </a:xfrm>
      </p:grpSpPr>
      <p:pic>
        <p:nvPicPr>
          <p:cNvPr descr="Interior-Overlay.png" id="37" name="Shape 37"/>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38" name="Shape 38"/>
          <p:cNvSpPr txBox="1"/>
          <p:nvPr>
            <p:ph type="title"/>
          </p:nvPr>
        </p:nvSpPr>
        <p:spPr>
          <a:xfrm>
            <a:off x="1089025" y="274637"/>
            <a:ext cx="7272336" cy="1338261"/>
          </a:xfrm>
          <a:prstGeom prst="rect">
            <a:avLst/>
          </a:prstGeom>
          <a:noFill/>
          <a:ln>
            <a:noFill/>
          </a:ln>
        </p:spPr>
        <p:txBody>
          <a:bodyPr anchorCtr="0" anchor="ctr" bIns="91425" lIns="91425" rIns="91425" tIns="91425"/>
          <a:lstStyle>
            <a:lvl1pPr indent="0" lvl="0"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1pPr>
            <a:lvl2pPr indent="0" lvl="1"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2pPr>
            <a:lvl3pPr indent="0" lvl="2"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3pPr>
            <a:lvl4pPr indent="0" lvl="3"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4pPr>
            <a:lvl5pPr indent="0" lvl="4"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5pPr>
            <a:lvl6pPr indent="0" lvl="5" marL="4572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6pPr>
            <a:lvl7pPr indent="0" lvl="6" marL="9144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7pPr>
            <a:lvl8pPr indent="0" lvl="7" marL="13716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8pPr>
            <a:lvl9pPr indent="0" lvl="8" marL="18288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9pPr>
          </a:lstStyle>
          <a:p/>
        </p:txBody>
      </p:sp>
      <p:sp>
        <p:nvSpPr>
          <p:cNvPr id="39" name="Shape 39"/>
          <p:cNvSpPr txBox="1"/>
          <p:nvPr>
            <p:ph idx="1" type="body"/>
          </p:nvPr>
        </p:nvSpPr>
        <p:spPr>
          <a:xfrm>
            <a:off x="1089025" y="1801811"/>
            <a:ext cx="7272336" cy="4324349"/>
          </a:xfrm>
          <a:prstGeom prst="rect">
            <a:avLst/>
          </a:prstGeom>
          <a:noFill/>
          <a:ln>
            <a:noFill/>
          </a:ln>
        </p:spPr>
        <p:txBody>
          <a:bodyPr anchorCtr="0" anchor="t" bIns="91425" lIns="91425" rIns="91425" tIns="91425"/>
          <a:lstStyle>
            <a:lvl1pPr indent="-130175" lvl="0" marL="282575" marR="0" rtl="0" algn="l">
              <a:spcBef>
                <a:spcPts val="2000"/>
              </a:spcBef>
              <a:spcAft>
                <a:spcPts val="0"/>
              </a:spcAft>
              <a:buClr>
                <a:srgbClr val="404040"/>
              </a:buClr>
              <a:buSzPct val="100000"/>
              <a:buFont typeface="Noto Sans Symbols"/>
              <a:buChar char="•"/>
              <a:defRPr b="0" i="0" sz="2400" u="none" cap="none" strike="noStrike">
                <a:solidFill>
                  <a:srgbClr val="404040"/>
                </a:solidFill>
                <a:latin typeface="Candara"/>
                <a:ea typeface="Candara"/>
                <a:cs typeface="Candara"/>
                <a:sym typeface="Candara"/>
              </a:defRPr>
            </a:lvl1pPr>
            <a:lvl2pPr indent="-158750" lvl="1" marL="577850" marR="0" rtl="0" algn="l">
              <a:spcBef>
                <a:spcPts val="600"/>
              </a:spcBef>
              <a:spcAft>
                <a:spcPts val="0"/>
              </a:spcAft>
              <a:buClr>
                <a:srgbClr val="404040"/>
              </a:buClr>
              <a:buSzPct val="100000"/>
              <a:buFont typeface="Noto Sans Symbols"/>
              <a:buChar char="•"/>
              <a:defRPr b="0" i="0" sz="2200" u="none" cap="none" strike="noStrike">
                <a:solidFill>
                  <a:srgbClr val="404040"/>
                </a:solidFill>
                <a:latin typeface="Candara"/>
                <a:ea typeface="Candara"/>
                <a:cs typeface="Candara"/>
                <a:sym typeface="Candara"/>
              </a:defRPr>
            </a:lvl2pPr>
            <a:lvl3pPr indent="-161925" lvl="2" marL="860425" marR="0" rtl="0" algn="l">
              <a:spcBef>
                <a:spcPts val="600"/>
              </a:spcBef>
              <a:spcAft>
                <a:spcPts val="0"/>
              </a:spcAft>
              <a:buClr>
                <a:srgbClr val="404040"/>
              </a:buClr>
              <a:buSzPct val="100000"/>
              <a:buFont typeface="Noto Sans Symbols"/>
              <a:buChar char="•"/>
              <a:defRPr b="0" i="0" sz="2000" u="none" cap="none" strike="noStrike">
                <a:solidFill>
                  <a:srgbClr val="404040"/>
                </a:solidFill>
                <a:latin typeface="Candara"/>
                <a:ea typeface="Candara"/>
                <a:cs typeface="Candara"/>
                <a:sym typeface="Candara"/>
              </a:defRPr>
            </a:lvl3pPr>
            <a:lvl4pPr indent="-177800" lvl="3" marL="1143000"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4pPr>
            <a:lvl5pPr indent="-168275" lvl="4" marL="1425575"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9pPr>
          </a:lstStyle>
          <a:p/>
        </p:txBody>
      </p:sp>
      <p:sp>
        <p:nvSpPr>
          <p:cNvPr id="40" name="Shape 40"/>
          <p:cNvSpPr txBox="1"/>
          <p:nvPr>
            <p:ph idx="10" type="dt"/>
          </p:nvPr>
        </p:nvSpPr>
        <p:spPr>
          <a:xfrm>
            <a:off x="6302375" y="6356350"/>
            <a:ext cx="2428875"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41" name="Shape 41"/>
          <p:cNvSpPr txBox="1"/>
          <p:nvPr>
            <p:ph idx="11" type="ftr"/>
          </p:nvPr>
        </p:nvSpPr>
        <p:spPr>
          <a:xfrm>
            <a:off x="6858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42" name="Shape 42"/>
          <p:cNvSpPr txBox="1"/>
          <p:nvPr>
            <p:ph idx="12" type="sldNum"/>
          </p:nvPr>
        </p:nvSpPr>
        <p:spPr>
          <a:xfrm>
            <a:off x="4419600" y="6356350"/>
            <a:ext cx="609599" cy="3651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7F7F7F"/>
              </a:buClr>
              <a:buSzPct val="25000"/>
              <a:buFont typeface="Arial"/>
              <a:buNone/>
            </a:pPr>
            <a:fld id="{00000000-1234-1234-1234-123412341234}" type="slidenum">
              <a:rPr b="1" i="0" lang="en-US" sz="1200" u="none">
                <a:solidFill>
                  <a:srgbClr val="7F7F7F"/>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49" name="Shape 49"/>
        <p:cNvGrpSpPr/>
        <p:nvPr/>
      </p:nvGrpSpPr>
      <p:grpSpPr>
        <a:xfrm>
          <a:off x="0" y="0"/>
          <a:ext cx="0" cy="0"/>
          <a:chOff x="0" y="0"/>
          <a:chExt cx="0" cy="0"/>
        </a:xfrm>
      </p:grpSpPr>
      <p:pic>
        <p:nvPicPr>
          <p:cNvPr descr="Interior-Overlay.png" id="50" name="Shape 50"/>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51" name="Shape 51"/>
          <p:cNvSpPr txBox="1"/>
          <p:nvPr>
            <p:ph type="title"/>
          </p:nvPr>
        </p:nvSpPr>
        <p:spPr>
          <a:xfrm>
            <a:off x="1089025" y="274637"/>
            <a:ext cx="7272336" cy="1338261"/>
          </a:xfrm>
          <a:prstGeom prst="rect">
            <a:avLst/>
          </a:prstGeom>
          <a:noFill/>
          <a:ln>
            <a:noFill/>
          </a:ln>
        </p:spPr>
        <p:txBody>
          <a:bodyPr anchorCtr="0" anchor="ctr" bIns="91425" lIns="91425" rIns="91425" tIns="91425"/>
          <a:lstStyle>
            <a:lvl1pPr indent="0" lvl="0"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1pPr>
            <a:lvl2pPr indent="0" lvl="1"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2pPr>
            <a:lvl3pPr indent="0" lvl="2"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3pPr>
            <a:lvl4pPr indent="0" lvl="3"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4pPr>
            <a:lvl5pPr indent="0" lvl="4"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5pPr>
            <a:lvl6pPr indent="0" lvl="5" marL="4572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6pPr>
            <a:lvl7pPr indent="0" lvl="6" marL="9144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7pPr>
            <a:lvl8pPr indent="0" lvl="7" marL="13716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8pPr>
            <a:lvl9pPr indent="0" lvl="8" marL="18288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9pPr>
          </a:lstStyle>
          <a:p/>
        </p:txBody>
      </p:sp>
      <p:sp>
        <p:nvSpPr>
          <p:cNvPr id="52" name="Shape 52"/>
          <p:cNvSpPr txBox="1"/>
          <p:nvPr>
            <p:ph idx="1" type="body"/>
          </p:nvPr>
        </p:nvSpPr>
        <p:spPr>
          <a:xfrm>
            <a:off x="1089025" y="1801811"/>
            <a:ext cx="7272336" cy="4324349"/>
          </a:xfrm>
          <a:prstGeom prst="rect">
            <a:avLst/>
          </a:prstGeom>
          <a:noFill/>
          <a:ln>
            <a:noFill/>
          </a:ln>
        </p:spPr>
        <p:txBody>
          <a:bodyPr anchorCtr="0" anchor="t" bIns="91425" lIns="91425" rIns="91425" tIns="91425"/>
          <a:lstStyle>
            <a:lvl1pPr indent="-130175" lvl="0" marL="282575" marR="0" rtl="0" algn="l">
              <a:spcBef>
                <a:spcPts val="2000"/>
              </a:spcBef>
              <a:spcAft>
                <a:spcPts val="0"/>
              </a:spcAft>
              <a:buClr>
                <a:srgbClr val="404040"/>
              </a:buClr>
              <a:buSzPct val="100000"/>
              <a:buFont typeface="Noto Sans Symbols"/>
              <a:buChar char="•"/>
              <a:defRPr b="0" i="0" sz="2400" u="none" cap="none" strike="noStrike">
                <a:solidFill>
                  <a:srgbClr val="404040"/>
                </a:solidFill>
                <a:latin typeface="Candara"/>
                <a:ea typeface="Candara"/>
                <a:cs typeface="Candara"/>
                <a:sym typeface="Candara"/>
              </a:defRPr>
            </a:lvl1pPr>
            <a:lvl2pPr indent="-158750" lvl="1" marL="577850" marR="0" rtl="0" algn="l">
              <a:spcBef>
                <a:spcPts val="600"/>
              </a:spcBef>
              <a:spcAft>
                <a:spcPts val="0"/>
              </a:spcAft>
              <a:buClr>
                <a:srgbClr val="404040"/>
              </a:buClr>
              <a:buSzPct val="100000"/>
              <a:buFont typeface="Noto Sans Symbols"/>
              <a:buChar char="•"/>
              <a:defRPr b="0" i="0" sz="2200" u="none" cap="none" strike="noStrike">
                <a:solidFill>
                  <a:srgbClr val="404040"/>
                </a:solidFill>
                <a:latin typeface="Candara"/>
                <a:ea typeface="Candara"/>
                <a:cs typeface="Candara"/>
                <a:sym typeface="Candara"/>
              </a:defRPr>
            </a:lvl2pPr>
            <a:lvl3pPr indent="-161925" lvl="2" marL="860425" marR="0" rtl="0" algn="l">
              <a:spcBef>
                <a:spcPts val="600"/>
              </a:spcBef>
              <a:spcAft>
                <a:spcPts val="0"/>
              </a:spcAft>
              <a:buClr>
                <a:srgbClr val="404040"/>
              </a:buClr>
              <a:buSzPct val="100000"/>
              <a:buFont typeface="Noto Sans Symbols"/>
              <a:buChar char="•"/>
              <a:defRPr b="0" i="0" sz="2000" u="none" cap="none" strike="noStrike">
                <a:solidFill>
                  <a:srgbClr val="404040"/>
                </a:solidFill>
                <a:latin typeface="Candara"/>
                <a:ea typeface="Candara"/>
                <a:cs typeface="Candara"/>
                <a:sym typeface="Candara"/>
              </a:defRPr>
            </a:lvl3pPr>
            <a:lvl4pPr indent="-177800" lvl="3" marL="1143000"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4pPr>
            <a:lvl5pPr indent="-168275" lvl="4" marL="1425575"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9pPr>
          </a:lstStyle>
          <a:p/>
        </p:txBody>
      </p:sp>
      <p:sp>
        <p:nvSpPr>
          <p:cNvPr id="53" name="Shape 53"/>
          <p:cNvSpPr txBox="1"/>
          <p:nvPr>
            <p:ph idx="10" type="dt"/>
          </p:nvPr>
        </p:nvSpPr>
        <p:spPr>
          <a:xfrm>
            <a:off x="6302375" y="6356350"/>
            <a:ext cx="2428875"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54" name="Shape 54"/>
          <p:cNvSpPr txBox="1"/>
          <p:nvPr>
            <p:ph idx="11" type="ftr"/>
          </p:nvPr>
        </p:nvSpPr>
        <p:spPr>
          <a:xfrm>
            <a:off x="6858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55" name="Shape 55"/>
          <p:cNvSpPr txBox="1"/>
          <p:nvPr>
            <p:ph idx="12" type="sldNum"/>
          </p:nvPr>
        </p:nvSpPr>
        <p:spPr>
          <a:xfrm>
            <a:off x="4419600" y="6356350"/>
            <a:ext cx="609599" cy="3651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7F7F7F"/>
              </a:buClr>
              <a:buSzPct val="25000"/>
              <a:buFont typeface="Arial"/>
              <a:buNone/>
            </a:pPr>
            <a:fld id="{00000000-1234-1234-1234-123412341234}" type="slidenum">
              <a:rPr b="1" i="0" lang="en-US" sz="1200" u="none">
                <a:solidFill>
                  <a:srgbClr val="7F7F7F"/>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63" name="Shape 63"/>
        <p:cNvGrpSpPr/>
        <p:nvPr/>
      </p:nvGrpSpPr>
      <p:grpSpPr>
        <a:xfrm>
          <a:off x="0" y="0"/>
          <a:ext cx="0" cy="0"/>
          <a:chOff x="0" y="0"/>
          <a:chExt cx="0" cy="0"/>
        </a:xfrm>
      </p:grpSpPr>
      <p:pic>
        <p:nvPicPr>
          <p:cNvPr descr="Interior-Overlay.png" id="64" name="Shape 64"/>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65" name="Shape 65"/>
          <p:cNvSpPr txBox="1"/>
          <p:nvPr>
            <p:ph type="title"/>
          </p:nvPr>
        </p:nvSpPr>
        <p:spPr>
          <a:xfrm>
            <a:off x="1089025" y="274637"/>
            <a:ext cx="7272336" cy="1338261"/>
          </a:xfrm>
          <a:prstGeom prst="rect">
            <a:avLst/>
          </a:prstGeom>
          <a:noFill/>
          <a:ln>
            <a:noFill/>
          </a:ln>
        </p:spPr>
        <p:txBody>
          <a:bodyPr anchorCtr="0" anchor="ctr" bIns="91425" lIns="91425" rIns="91425" tIns="91425"/>
          <a:lstStyle>
            <a:lvl1pPr indent="0" lvl="0"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1pPr>
            <a:lvl2pPr indent="0" lvl="1"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2pPr>
            <a:lvl3pPr indent="0" lvl="2"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3pPr>
            <a:lvl4pPr indent="0" lvl="3"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4pPr>
            <a:lvl5pPr indent="0" lvl="4"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5pPr>
            <a:lvl6pPr indent="0" lvl="5" marL="4572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6pPr>
            <a:lvl7pPr indent="0" lvl="6" marL="9144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7pPr>
            <a:lvl8pPr indent="0" lvl="7" marL="13716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8pPr>
            <a:lvl9pPr indent="0" lvl="8" marL="18288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9pPr>
          </a:lstStyle>
          <a:p/>
        </p:txBody>
      </p:sp>
      <p:sp>
        <p:nvSpPr>
          <p:cNvPr id="66" name="Shape 66"/>
          <p:cNvSpPr txBox="1"/>
          <p:nvPr>
            <p:ph idx="1" type="body"/>
          </p:nvPr>
        </p:nvSpPr>
        <p:spPr>
          <a:xfrm>
            <a:off x="1089025" y="1801811"/>
            <a:ext cx="7272336" cy="4324349"/>
          </a:xfrm>
          <a:prstGeom prst="rect">
            <a:avLst/>
          </a:prstGeom>
          <a:noFill/>
          <a:ln>
            <a:noFill/>
          </a:ln>
        </p:spPr>
        <p:txBody>
          <a:bodyPr anchorCtr="0" anchor="t" bIns="91425" lIns="91425" rIns="91425" tIns="91425"/>
          <a:lstStyle>
            <a:lvl1pPr indent="-130175" lvl="0" marL="282575" marR="0" rtl="0" algn="l">
              <a:spcBef>
                <a:spcPts val="2000"/>
              </a:spcBef>
              <a:spcAft>
                <a:spcPts val="0"/>
              </a:spcAft>
              <a:buClr>
                <a:srgbClr val="404040"/>
              </a:buClr>
              <a:buSzPct val="100000"/>
              <a:buFont typeface="Noto Sans Symbols"/>
              <a:buChar char="•"/>
              <a:defRPr b="0" i="0" sz="2400" u="none" cap="none" strike="noStrike">
                <a:solidFill>
                  <a:srgbClr val="404040"/>
                </a:solidFill>
                <a:latin typeface="Candara"/>
                <a:ea typeface="Candara"/>
                <a:cs typeface="Candara"/>
                <a:sym typeface="Candara"/>
              </a:defRPr>
            </a:lvl1pPr>
            <a:lvl2pPr indent="-158750" lvl="1" marL="577850" marR="0" rtl="0" algn="l">
              <a:spcBef>
                <a:spcPts val="600"/>
              </a:spcBef>
              <a:spcAft>
                <a:spcPts val="0"/>
              </a:spcAft>
              <a:buClr>
                <a:srgbClr val="404040"/>
              </a:buClr>
              <a:buSzPct val="100000"/>
              <a:buFont typeface="Noto Sans Symbols"/>
              <a:buChar char="•"/>
              <a:defRPr b="0" i="0" sz="2200" u="none" cap="none" strike="noStrike">
                <a:solidFill>
                  <a:srgbClr val="404040"/>
                </a:solidFill>
                <a:latin typeface="Candara"/>
                <a:ea typeface="Candara"/>
                <a:cs typeface="Candara"/>
                <a:sym typeface="Candara"/>
              </a:defRPr>
            </a:lvl2pPr>
            <a:lvl3pPr indent="-161925" lvl="2" marL="860425" marR="0" rtl="0" algn="l">
              <a:spcBef>
                <a:spcPts val="600"/>
              </a:spcBef>
              <a:spcAft>
                <a:spcPts val="0"/>
              </a:spcAft>
              <a:buClr>
                <a:srgbClr val="404040"/>
              </a:buClr>
              <a:buSzPct val="100000"/>
              <a:buFont typeface="Noto Sans Symbols"/>
              <a:buChar char="•"/>
              <a:defRPr b="0" i="0" sz="2000" u="none" cap="none" strike="noStrike">
                <a:solidFill>
                  <a:srgbClr val="404040"/>
                </a:solidFill>
                <a:latin typeface="Candara"/>
                <a:ea typeface="Candara"/>
                <a:cs typeface="Candara"/>
                <a:sym typeface="Candara"/>
              </a:defRPr>
            </a:lvl3pPr>
            <a:lvl4pPr indent="-177800" lvl="3" marL="1143000"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4pPr>
            <a:lvl5pPr indent="-168275" lvl="4" marL="1425575"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9pPr>
          </a:lstStyle>
          <a:p/>
        </p:txBody>
      </p:sp>
      <p:sp>
        <p:nvSpPr>
          <p:cNvPr id="67" name="Shape 67"/>
          <p:cNvSpPr txBox="1"/>
          <p:nvPr>
            <p:ph idx="10" type="dt"/>
          </p:nvPr>
        </p:nvSpPr>
        <p:spPr>
          <a:xfrm>
            <a:off x="6302375" y="6356350"/>
            <a:ext cx="2428875"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68" name="Shape 68"/>
          <p:cNvSpPr txBox="1"/>
          <p:nvPr>
            <p:ph idx="11" type="ftr"/>
          </p:nvPr>
        </p:nvSpPr>
        <p:spPr>
          <a:xfrm>
            <a:off x="6858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69" name="Shape 69"/>
          <p:cNvSpPr txBox="1"/>
          <p:nvPr>
            <p:ph idx="12" type="sldNum"/>
          </p:nvPr>
        </p:nvSpPr>
        <p:spPr>
          <a:xfrm>
            <a:off x="4419600" y="6356350"/>
            <a:ext cx="609599" cy="3651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7F7F7F"/>
              </a:buClr>
              <a:buSzPct val="25000"/>
              <a:buFont typeface="Arial"/>
              <a:buNone/>
            </a:pPr>
            <a:fld id="{00000000-1234-1234-1234-123412341234}" type="slidenum">
              <a:rPr b="1" i="0" lang="en-US" sz="1200" u="none">
                <a:solidFill>
                  <a:srgbClr val="7F7F7F"/>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2"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77" name="Shape 77"/>
        <p:cNvGrpSpPr/>
        <p:nvPr/>
      </p:nvGrpSpPr>
      <p:grpSpPr>
        <a:xfrm>
          <a:off x="0" y="0"/>
          <a:ext cx="0" cy="0"/>
          <a:chOff x="0" y="0"/>
          <a:chExt cx="0" cy="0"/>
        </a:xfrm>
      </p:grpSpPr>
      <p:pic>
        <p:nvPicPr>
          <p:cNvPr descr="Interior-Overlay.png" id="78" name="Shape 78"/>
          <p:cNvPicPr preferRelativeResize="0"/>
          <p:nvPr/>
        </p:nvPicPr>
        <p:blipFill rotWithShape="1">
          <a:blip r:embed="rId2">
            <a:alphaModFix/>
          </a:blip>
          <a:srcRect b="0" l="0" r="0" t="0"/>
          <a:stretch/>
        </p:blipFill>
        <p:spPr>
          <a:xfrm>
            <a:off x="0" y="0"/>
            <a:ext cx="9144000" cy="6858000"/>
          </a:xfrm>
          <a:prstGeom prst="rect">
            <a:avLst/>
          </a:prstGeom>
          <a:noFill/>
          <a:ln>
            <a:noFill/>
          </a:ln>
        </p:spPr>
      </p:pic>
      <p:sp>
        <p:nvSpPr>
          <p:cNvPr id="79" name="Shape 79"/>
          <p:cNvSpPr txBox="1"/>
          <p:nvPr>
            <p:ph type="title"/>
          </p:nvPr>
        </p:nvSpPr>
        <p:spPr>
          <a:xfrm>
            <a:off x="1089025" y="274637"/>
            <a:ext cx="7272336" cy="1338261"/>
          </a:xfrm>
          <a:prstGeom prst="rect">
            <a:avLst/>
          </a:prstGeom>
          <a:noFill/>
          <a:ln>
            <a:noFill/>
          </a:ln>
        </p:spPr>
        <p:txBody>
          <a:bodyPr anchorCtr="0" anchor="ctr" bIns="91425" lIns="91425" rIns="91425" tIns="91425"/>
          <a:lstStyle>
            <a:lvl1pPr indent="0" lvl="0"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1pPr>
            <a:lvl2pPr indent="0" lvl="1"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2pPr>
            <a:lvl3pPr indent="0" lvl="2"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3pPr>
            <a:lvl4pPr indent="0" lvl="3"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4pPr>
            <a:lvl5pPr indent="0" lvl="4" marL="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5pPr>
            <a:lvl6pPr indent="0" lvl="5" marL="4572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6pPr>
            <a:lvl7pPr indent="0" lvl="6" marL="9144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7pPr>
            <a:lvl8pPr indent="0" lvl="7" marL="13716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8pPr>
            <a:lvl9pPr indent="0" lvl="8" marL="1828800" marR="0" rtl="0" algn="ctr">
              <a:lnSpc>
                <a:spcPct val="108333"/>
              </a:lnSpc>
              <a:spcBef>
                <a:spcPts val="0"/>
              </a:spcBef>
              <a:spcAft>
                <a:spcPts val="0"/>
              </a:spcAft>
              <a:buNone/>
              <a:defRPr b="1" i="0" sz="4800" u="none" cap="none" strike="noStrike">
                <a:solidFill>
                  <a:srgbClr val="404040"/>
                </a:solidFill>
                <a:latin typeface="Candara"/>
                <a:ea typeface="Candara"/>
                <a:cs typeface="Candara"/>
                <a:sym typeface="Candara"/>
              </a:defRPr>
            </a:lvl9pPr>
          </a:lstStyle>
          <a:p/>
        </p:txBody>
      </p:sp>
      <p:sp>
        <p:nvSpPr>
          <p:cNvPr id="80" name="Shape 80"/>
          <p:cNvSpPr txBox="1"/>
          <p:nvPr>
            <p:ph idx="1" type="body"/>
          </p:nvPr>
        </p:nvSpPr>
        <p:spPr>
          <a:xfrm>
            <a:off x="1089025" y="1801811"/>
            <a:ext cx="7272336" cy="4324349"/>
          </a:xfrm>
          <a:prstGeom prst="rect">
            <a:avLst/>
          </a:prstGeom>
          <a:noFill/>
          <a:ln>
            <a:noFill/>
          </a:ln>
        </p:spPr>
        <p:txBody>
          <a:bodyPr anchorCtr="0" anchor="t" bIns="91425" lIns="91425" rIns="91425" tIns="91425"/>
          <a:lstStyle>
            <a:lvl1pPr indent="-130175" lvl="0" marL="282575" marR="0" rtl="0" algn="l">
              <a:spcBef>
                <a:spcPts val="2000"/>
              </a:spcBef>
              <a:spcAft>
                <a:spcPts val="0"/>
              </a:spcAft>
              <a:buClr>
                <a:srgbClr val="404040"/>
              </a:buClr>
              <a:buSzPct val="100000"/>
              <a:buFont typeface="Noto Sans Symbols"/>
              <a:buChar char="•"/>
              <a:defRPr b="0" i="0" sz="2400" u="none" cap="none" strike="noStrike">
                <a:solidFill>
                  <a:srgbClr val="404040"/>
                </a:solidFill>
                <a:latin typeface="Candara"/>
                <a:ea typeface="Candara"/>
                <a:cs typeface="Candara"/>
                <a:sym typeface="Candara"/>
              </a:defRPr>
            </a:lvl1pPr>
            <a:lvl2pPr indent="-158750" lvl="1" marL="577850" marR="0" rtl="0" algn="l">
              <a:spcBef>
                <a:spcPts val="600"/>
              </a:spcBef>
              <a:spcAft>
                <a:spcPts val="0"/>
              </a:spcAft>
              <a:buClr>
                <a:srgbClr val="404040"/>
              </a:buClr>
              <a:buSzPct val="100000"/>
              <a:buFont typeface="Noto Sans Symbols"/>
              <a:buChar char="•"/>
              <a:defRPr b="0" i="0" sz="2200" u="none" cap="none" strike="noStrike">
                <a:solidFill>
                  <a:srgbClr val="404040"/>
                </a:solidFill>
                <a:latin typeface="Candara"/>
                <a:ea typeface="Candara"/>
                <a:cs typeface="Candara"/>
                <a:sym typeface="Candara"/>
              </a:defRPr>
            </a:lvl2pPr>
            <a:lvl3pPr indent="-161925" lvl="2" marL="860425" marR="0" rtl="0" algn="l">
              <a:spcBef>
                <a:spcPts val="600"/>
              </a:spcBef>
              <a:spcAft>
                <a:spcPts val="0"/>
              </a:spcAft>
              <a:buClr>
                <a:srgbClr val="404040"/>
              </a:buClr>
              <a:buSzPct val="100000"/>
              <a:buFont typeface="Noto Sans Symbols"/>
              <a:buChar char="•"/>
              <a:defRPr b="0" i="0" sz="2000" u="none" cap="none" strike="noStrike">
                <a:solidFill>
                  <a:srgbClr val="404040"/>
                </a:solidFill>
                <a:latin typeface="Candara"/>
                <a:ea typeface="Candara"/>
                <a:cs typeface="Candara"/>
                <a:sym typeface="Candara"/>
              </a:defRPr>
            </a:lvl3pPr>
            <a:lvl4pPr indent="-177800" lvl="3" marL="1143000"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4pPr>
            <a:lvl5pPr indent="-168275" lvl="4" marL="1425575" marR="0" rtl="0" algn="l">
              <a:spcBef>
                <a:spcPts val="600"/>
              </a:spcBef>
              <a:spcAft>
                <a:spcPts val="0"/>
              </a:spcAft>
              <a:buClr>
                <a:srgbClr val="404040"/>
              </a:buClr>
              <a:buSzPct val="100000"/>
              <a:buFont typeface="Noto Sans Symbols"/>
              <a:buChar char="•"/>
              <a:defRPr b="0" i="0" sz="1800" u="none" cap="none" strike="noStrike">
                <a:solidFill>
                  <a:srgbClr val="404040"/>
                </a:solidFill>
                <a:latin typeface="Candara"/>
                <a:ea typeface="Candara"/>
                <a:cs typeface="Candara"/>
                <a:sym typeface="Candara"/>
              </a:defRPr>
            </a:lvl5pPr>
            <a:lvl6pPr indent="-101600" lvl="5" marL="25146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6pPr>
            <a:lvl7pPr indent="-101600" lvl="6" marL="29718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7pPr>
            <a:lvl8pPr indent="-101600" lvl="7" marL="34290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8pPr>
            <a:lvl9pPr indent="-101600" lvl="8" marL="3886200" marR="0" rtl="0" algn="l">
              <a:spcBef>
                <a:spcPts val="400"/>
              </a:spcBef>
              <a:buClr>
                <a:schemeClr val="lt1"/>
              </a:buClr>
              <a:buSzPct val="100000"/>
              <a:buFont typeface="Arial"/>
              <a:buChar char="•"/>
              <a:defRPr b="0" i="0" sz="2000" u="none" cap="none" strike="noStrike">
                <a:solidFill>
                  <a:schemeClr val="lt1"/>
                </a:solidFill>
                <a:latin typeface="Candara"/>
                <a:ea typeface="Candara"/>
                <a:cs typeface="Candara"/>
                <a:sym typeface="Candara"/>
              </a:defRPr>
            </a:lvl9pPr>
          </a:lstStyle>
          <a:p/>
        </p:txBody>
      </p:sp>
      <p:sp>
        <p:nvSpPr>
          <p:cNvPr id="81" name="Shape 81"/>
          <p:cNvSpPr txBox="1"/>
          <p:nvPr>
            <p:ph idx="10" type="dt"/>
          </p:nvPr>
        </p:nvSpPr>
        <p:spPr>
          <a:xfrm>
            <a:off x="6302375" y="6356350"/>
            <a:ext cx="2428875"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82" name="Shape 82"/>
          <p:cNvSpPr txBox="1"/>
          <p:nvPr>
            <p:ph idx="11" type="ftr"/>
          </p:nvPr>
        </p:nvSpPr>
        <p:spPr>
          <a:xfrm>
            <a:off x="685800" y="6356350"/>
            <a:ext cx="2743199"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None/>
              <a:defRPr b="0" i="0" sz="2400" u="none">
                <a:solidFill>
                  <a:schemeClr val="lt1"/>
                </a:solidFill>
                <a:latin typeface="Arial"/>
                <a:ea typeface="Arial"/>
                <a:cs typeface="Arial"/>
                <a:sym typeface="Arial"/>
              </a:defRPr>
            </a:lvl1pPr>
            <a:lvl2pPr indent="0" lvl="1" marL="4572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2pPr>
            <a:lvl3pPr indent="0" lvl="2" marL="914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3pPr>
            <a:lvl4pPr indent="0" lvl="3" marL="13716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4pPr>
            <a:lvl5pPr indent="0" lvl="4" marL="1828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5pPr>
            <a:lvl6pPr indent="0" lvl="5" marL="2286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6pPr>
            <a:lvl7pPr indent="0" lvl="6" marL="32004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7pPr>
            <a:lvl8pPr indent="0" lvl="7" marL="45720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8pPr>
            <a:lvl9pPr indent="0" lvl="8" marL="6400800" marR="0" rtl="0" algn="l">
              <a:lnSpc>
                <a:spcPct val="100000"/>
              </a:lnSpc>
              <a:spcBef>
                <a:spcPts val="0"/>
              </a:spcBef>
              <a:spcAft>
                <a:spcPts val="0"/>
              </a:spcAft>
              <a:buNone/>
              <a:defRPr b="0" i="0" sz="2400" u="none" cap="none" strike="noStrike">
                <a:solidFill>
                  <a:schemeClr val="lt1"/>
                </a:solidFill>
                <a:latin typeface="Arial"/>
                <a:ea typeface="Arial"/>
                <a:cs typeface="Arial"/>
                <a:sym typeface="Arial"/>
              </a:defRPr>
            </a:lvl9pPr>
          </a:lstStyle>
          <a:p/>
        </p:txBody>
      </p:sp>
      <p:sp>
        <p:nvSpPr>
          <p:cNvPr id="83" name="Shape 83"/>
          <p:cNvSpPr txBox="1"/>
          <p:nvPr>
            <p:ph idx="12" type="sldNum"/>
          </p:nvPr>
        </p:nvSpPr>
        <p:spPr>
          <a:xfrm>
            <a:off x="4419600" y="6356350"/>
            <a:ext cx="609599" cy="365125"/>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7F7F7F"/>
              </a:buClr>
              <a:buSzPct val="25000"/>
              <a:buFont typeface="Arial"/>
              <a:buNone/>
            </a:pPr>
            <a:fld id="{00000000-1234-1234-1234-123412341234}" type="slidenum">
              <a:rPr b="1" i="0" lang="en-US" sz="1200" u="none">
                <a:solidFill>
                  <a:srgbClr val="7F7F7F"/>
                </a:solidFill>
                <a:latin typeface="Arial"/>
                <a:ea typeface="Arial"/>
                <a:cs typeface="Arial"/>
                <a:sym typeface="Arial"/>
              </a:rPr>
              <a:t>‹#›</a:t>
            </a:fld>
          </a:p>
        </p:txBody>
      </p:sp>
    </p:spTree>
  </p:cSld>
  <p:clrMap accent1="accent1" accent2="accent2" accent3="accent3" accent4="accent4" accent5="accent5" accent6="accent6" bg1="lt1" bg2="dk2" tx1="dk1" tx2="lt2" folHlink="folHlink" hlink="hlink"/>
  <p:sldLayoutIdLst>
    <p:sldLayoutId id="2147483653"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Shape 96"/>
          <p:cNvSpPr txBox="1"/>
          <p:nvPr>
            <p:ph idx="1" type="subTitle"/>
          </p:nvPr>
        </p:nvSpPr>
        <p:spPr>
          <a:xfrm>
            <a:off x="1457325" y="688975"/>
            <a:ext cx="7089775" cy="2097087"/>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352505"/>
              </a:buClr>
              <a:buSzPct val="25000"/>
              <a:buFont typeface="Noto Sans Symbols"/>
              <a:buNone/>
            </a:pPr>
            <a:r>
              <a:rPr b="1" i="0" lang="en-US" sz="7200" u="none" cap="none" strike="noStrike">
                <a:solidFill>
                  <a:srgbClr val="352505"/>
                </a:solidFill>
                <a:latin typeface="Georgia"/>
                <a:ea typeface="Georgia"/>
                <a:cs typeface="Georgia"/>
                <a:sym typeface="Georgia"/>
              </a:rPr>
              <a:t>The 13 Colonies</a:t>
            </a:r>
          </a:p>
        </p:txBody>
      </p:sp>
      <p:pic>
        <p:nvPicPr>
          <p:cNvPr descr="http://ushistoryimages.com/images/colonial-pennsylvania/fullsize/colonial-pennsylvania-1.jpg" id="97" name="Shape 97"/>
          <p:cNvPicPr preferRelativeResize="0"/>
          <p:nvPr/>
        </p:nvPicPr>
        <p:blipFill rotWithShape="1">
          <a:blip r:embed="rId3">
            <a:alphaModFix/>
          </a:blip>
          <a:srcRect b="0" l="0" r="0" t="0"/>
          <a:stretch/>
        </p:blipFill>
        <p:spPr>
          <a:xfrm>
            <a:off x="2144711" y="3276600"/>
            <a:ext cx="5714999" cy="304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9" name="Shape 169"/>
        <p:cNvGrpSpPr/>
        <p:nvPr/>
      </p:nvGrpSpPr>
      <p:grpSpPr>
        <a:xfrm>
          <a:off x="0" y="0"/>
          <a:ext cx="0" cy="0"/>
          <a:chOff x="0" y="0"/>
          <a:chExt cx="0" cy="0"/>
        </a:xfrm>
      </p:grpSpPr>
      <p:sp>
        <p:nvSpPr>
          <p:cNvPr id="170" name="Shape 170"/>
          <p:cNvSpPr txBox="1"/>
          <p:nvPr>
            <p:ph type="title"/>
          </p:nvPr>
        </p:nvSpPr>
        <p:spPr>
          <a:xfrm>
            <a:off x="1123825" y="-90887"/>
            <a:ext cx="7272300" cy="1338300"/>
          </a:xfrm>
          <a:prstGeom prst="rect">
            <a:avLst/>
          </a:prstGeom>
          <a:noFill/>
          <a:ln>
            <a:noFill/>
          </a:ln>
        </p:spPr>
        <p:txBody>
          <a:bodyPr anchorCtr="0" anchor="ctr" bIns="45700" lIns="91425" rIns="91425" tIns="45700">
            <a:noAutofit/>
          </a:bodyPr>
          <a:lstStyle/>
          <a:p>
            <a:pPr indent="0" lvl="0" marL="0" marR="0" rtl="0" algn="ctr">
              <a:lnSpc>
                <a:spcPct val="108333"/>
              </a:lnSpc>
              <a:spcBef>
                <a:spcPts val="0"/>
              </a:spcBef>
              <a:spcAft>
                <a:spcPts val="0"/>
              </a:spcAft>
              <a:buClr>
                <a:srgbClr val="404040"/>
              </a:buClr>
              <a:buSzPct val="25000"/>
              <a:buFont typeface="Georgia"/>
              <a:buNone/>
            </a:pPr>
            <a:r>
              <a:rPr b="1" i="0" lang="en-US" sz="4800" u="none" cap="none" strike="noStrike">
                <a:solidFill>
                  <a:srgbClr val="404040"/>
                </a:solidFill>
                <a:latin typeface="Georgia"/>
                <a:ea typeface="Georgia"/>
                <a:cs typeface="Georgia"/>
                <a:sym typeface="Georgia"/>
              </a:rPr>
              <a:t>Northern Society (1)</a:t>
            </a:r>
          </a:p>
        </p:txBody>
      </p:sp>
      <p:sp>
        <p:nvSpPr>
          <p:cNvPr id="171" name="Shape 171"/>
          <p:cNvSpPr txBox="1"/>
          <p:nvPr>
            <p:ph idx="1" type="body"/>
          </p:nvPr>
        </p:nvSpPr>
        <p:spPr>
          <a:xfrm>
            <a:off x="504775" y="804725"/>
            <a:ext cx="4716900" cy="3825300"/>
          </a:xfrm>
          <a:prstGeom prst="rect">
            <a:avLst/>
          </a:prstGeom>
          <a:noFill/>
          <a:ln>
            <a:noFill/>
          </a:ln>
        </p:spPr>
        <p:txBody>
          <a:bodyPr anchorCtr="0" anchor="t" bIns="45700" lIns="91425" rIns="91425" tIns="45700">
            <a:noAutofit/>
          </a:bodyPr>
          <a:lstStyle/>
          <a:p>
            <a:pPr indent="-257175" lvl="0" marL="282575" marR="0" rtl="0" algn="l">
              <a:lnSpc>
                <a:spcPct val="80000"/>
              </a:lnSpc>
              <a:spcBef>
                <a:spcPts val="0"/>
              </a:spcBef>
              <a:spcAft>
                <a:spcPts val="0"/>
              </a:spcAft>
              <a:buClr>
                <a:srgbClr val="404040"/>
              </a:buClr>
              <a:buSzPct val="100000"/>
              <a:buFont typeface="Noto Sans Symbols"/>
              <a:buChar char="•"/>
            </a:pPr>
            <a:r>
              <a:rPr b="0" i="0" lang="en-US" u="none">
                <a:solidFill>
                  <a:srgbClr val="404040"/>
                </a:solidFill>
                <a:latin typeface="Georgia"/>
                <a:ea typeface="Georgia"/>
                <a:cs typeface="Georgia"/>
                <a:sym typeface="Georgia"/>
              </a:rPr>
              <a:t>religious groups</a:t>
            </a:r>
          </a:p>
          <a:p>
            <a:pPr indent="-298450" lvl="1" marL="577850" marR="0" rtl="0" algn="l">
              <a:lnSpc>
                <a:spcPct val="80000"/>
              </a:lnSpc>
              <a:spcBef>
                <a:spcPts val="600"/>
              </a:spcBef>
              <a:spcAft>
                <a:spcPts val="0"/>
              </a:spcAft>
              <a:buClr>
                <a:srgbClr val="404040"/>
              </a:buClr>
              <a:buSzPct val="100000"/>
              <a:buFont typeface="Noto Sans Symbols"/>
              <a:buChar char="•"/>
            </a:pPr>
            <a:r>
              <a:rPr b="0" i="0" lang="en-US" sz="2400" u="none" cap="none" strike="noStrike">
                <a:solidFill>
                  <a:srgbClr val="404040"/>
                </a:solidFill>
                <a:latin typeface="Georgia"/>
                <a:ea typeface="Georgia"/>
                <a:cs typeface="Georgia"/>
                <a:sym typeface="Georgia"/>
              </a:rPr>
              <a:t>Separatists</a:t>
            </a:r>
          </a:p>
          <a:p>
            <a:pPr indent="-301625" lvl="2" marL="860425" marR="0" rtl="0" algn="l">
              <a:lnSpc>
                <a:spcPct val="80000"/>
              </a:lnSpc>
              <a:spcBef>
                <a:spcPts val="600"/>
              </a:spcBef>
              <a:spcAft>
                <a:spcPts val="0"/>
              </a:spcAft>
              <a:buClr>
                <a:srgbClr val="404040"/>
              </a:buClr>
              <a:buSzPct val="100000"/>
              <a:buFont typeface="Noto Sans Symbols"/>
              <a:buChar char="•"/>
            </a:pPr>
            <a:r>
              <a:rPr b="0" i="0" lang="en-US" sz="2400" u="none" cap="none" strike="noStrike">
                <a:solidFill>
                  <a:srgbClr val="404040"/>
                </a:solidFill>
                <a:latin typeface="Georgia"/>
                <a:ea typeface="Georgia"/>
                <a:cs typeface="Georgia"/>
                <a:sym typeface="Georgia"/>
              </a:rPr>
              <a:t>Puritans</a:t>
            </a:r>
          </a:p>
          <a:p>
            <a:pPr indent="-301625" lvl="2" marL="860425" marR="0" rtl="0" algn="l">
              <a:lnSpc>
                <a:spcPct val="80000"/>
              </a:lnSpc>
              <a:spcBef>
                <a:spcPts val="600"/>
              </a:spcBef>
              <a:spcAft>
                <a:spcPts val="0"/>
              </a:spcAft>
              <a:buClr>
                <a:srgbClr val="404040"/>
              </a:buClr>
              <a:buSzPct val="100000"/>
              <a:buFont typeface="Noto Sans Symbols"/>
              <a:buChar char="•"/>
            </a:pPr>
            <a:r>
              <a:rPr b="0" i="0" lang="en-US" sz="2400" u="none" cap="none" strike="noStrike">
                <a:solidFill>
                  <a:srgbClr val="404040"/>
                </a:solidFill>
                <a:latin typeface="Georgia"/>
                <a:ea typeface="Georgia"/>
                <a:cs typeface="Georgia"/>
                <a:sym typeface="Georgia"/>
              </a:rPr>
              <a:t>Pilgrims</a:t>
            </a:r>
          </a:p>
          <a:p>
            <a:pPr indent="-257175" lvl="0" marL="282575" marR="0" rtl="0" algn="l">
              <a:lnSpc>
                <a:spcPct val="80000"/>
              </a:lnSpc>
              <a:spcBef>
                <a:spcPts val="2000"/>
              </a:spcBef>
              <a:spcAft>
                <a:spcPts val="0"/>
              </a:spcAft>
              <a:buClr>
                <a:srgbClr val="404040"/>
              </a:buClr>
              <a:buSzPct val="100000"/>
              <a:buFont typeface="Noto Sans Symbols"/>
              <a:buChar char="•"/>
            </a:pPr>
            <a:r>
              <a:rPr b="0" i="0" lang="en-US" u="none">
                <a:solidFill>
                  <a:srgbClr val="404040"/>
                </a:solidFill>
                <a:latin typeface="Georgia"/>
                <a:ea typeface="Georgia"/>
                <a:cs typeface="Georgia"/>
                <a:sym typeface="Georgia"/>
              </a:rPr>
              <a:t>did NOT depend on slave labor</a:t>
            </a:r>
          </a:p>
          <a:p>
            <a:pPr indent="-257175" lvl="0" marL="282575" marR="0" rtl="0" algn="l">
              <a:lnSpc>
                <a:spcPct val="80000"/>
              </a:lnSpc>
              <a:spcBef>
                <a:spcPts val="2000"/>
              </a:spcBef>
              <a:spcAft>
                <a:spcPts val="0"/>
              </a:spcAft>
              <a:buClr>
                <a:srgbClr val="404040"/>
              </a:buClr>
              <a:buSzPct val="100000"/>
              <a:buFont typeface="Georgia"/>
              <a:buChar char="•"/>
            </a:pPr>
            <a:r>
              <a:rPr lang="en-US">
                <a:latin typeface="Georgia"/>
                <a:ea typeface="Georgia"/>
                <a:cs typeface="Georgia"/>
                <a:sym typeface="Georgia"/>
              </a:rPr>
              <a:t>Roger Williams</a:t>
            </a:r>
          </a:p>
          <a:p>
            <a:pPr indent="279400" lvl="1" marR="0" rtl="0" algn="l">
              <a:lnSpc>
                <a:spcPct val="80000"/>
              </a:lnSpc>
              <a:spcBef>
                <a:spcPts val="2000"/>
              </a:spcBef>
              <a:spcAft>
                <a:spcPts val="0"/>
              </a:spcAft>
              <a:buClr>
                <a:srgbClr val="404040"/>
              </a:buClr>
              <a:buSzPct val="100000"/>
              <a:buFont typeface="Georgia"/>
              <a:buChar char="•"/>
            </a:pPr>
            <a:r>
              <a:rPr lang="en-US" sz="2400">
                <a:latin typeface="Georgia"/>
                <a:ea typeface="Georgia"/>
                <a:cs typeface="Georgia"/>
                <a:sym typeface="Georgia"/>
              </a:rPr>
              <a:t>believed Natives should be paid for their land</a:t>
            </a:r>
          </a:p>
          <a:p>
            <a:pPr indent="25400" lvl="0" marR="0" rtl="0" algn="l">
              <a:lnSpc>
                <a:spcPct val="80000"/>
              </a:lnSpc>
              <a:spcBef>
                <a:spcPts val="2000"/>
              </a:spcBef>
              <a:spcAft>
                <a:spcPts val="0"/>
              </a:spcAft>
              <a:buClr>
                <a:srgbClr val="404040"/>
              </a:buClr>
              <a:buSzPct val="100000"/>
              <a:buFont typeface="Georgia"/>
              <a:buChar char="•"/>
            </a:pPr>
            <a:r>
              <a:rPr lang="en-US">
                <a:latin typeface="Georgia"/>
                <a:ea typeface="Georgia"/>
                <a:cs typeface="Georgia"/>
                <a:sym typeface="Georgia"/>
              </a:rPr>
              <a:t>Anne Hutchinson</a:t>
            </a:r>
          </a:p>
          <a:p>
            <a:pPr indent="279400" lvl="1" marR="0" rtl="0" algn="l">
              <a:lnSpc>
                <a:spcPct val="80000"/>
              </a:lnSpc>
              <a:spcBef>
                <a:spcPts val="2000"/>
              </a:spcBef>
              <a:spcAft>
                <a:spcPts val="0"/>
              </a:spcAft>
              <a:buClr>
                <a:srgbClr val="404040"/>
              </a:buClr>
              <a:buSzPct val="100000"/>
              <a:buFont typeface="Georgia"/>
              <a:buChar char="•"/>
            </a:pPr>
            <a:r>
              <a:rPr lang="en-US" sz="2400">
                <a:latin typeface="Georgia"/>
                <a:ea typeface="Georgia"/>
                <a:cs typeface="Georgia"/>
                <a:sym typeface="Georgia"/>
              </a:rPr>
              <a:t>challenged authority and teachings of the Puritan Church</a:t>
            </a:r>
          </a:p>
        </p:txBody>
      </p:sp>
      <p:pic>
        <p:nvPicPr>
          <p:cNvPr descr="SamosetPilgrims.jpg" id="172" name="Shape 172"/>
          <p:cNvPicPr preferRelativeResize="0"/>
          <p:nvPr/>
        </p:nvPicPr>
        <p:blipFill rotWithShape="1">
          <a:blip r:embed="rId3">
            <a:alphaModFix/>
          </a:blip>
          <a:srcRect b="0" l="0" r="0" t="0"/>
          <a:stretch/>
        </p:blipFill>
        <p:spPr>
          <a:xfrm>
            <a:off x="5465499" y="1392775"/>
            <a:ext cx="3407099" cy="5022900"/>
          </a:xfrm>
          <a:prstGeom prst="rect">
            <a:avLst/>
          </a:prstGeom>
          <a:noFill/>
          <a:ln cap="sq" cmpd="sng" w="190500">
            <a:solidFill>
              <a:srgbClr val="C8C6BD"/>
            </a:solidFill>
            <a:prstDash val="solid"/>
            <a:miter lim="8000"/>
            <a:headEnd len="med" w="med" type="none"/>
            <a:tailEnd len="med" w="med" type="none"/>
          </a:ln>
          <a:effectLst>
            <a:outerShdw blurRad="50799" rotWithShape="0" algn="tl" dir="2700000" dist="38100">
              <a:srgbClr val="000000">
                <a:alpha val="44705"/>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Shape 177"/>
          <p:cNvSpPr txBox="1"/>
          <p:nvPr>
            <p:ph type="title"/>
          </p:nvPr>
        </p:nvSpPr>
        <p:spPr>
          <a:xfrm>
            <a:off x="1089025" y="274637"/>
            <a:ext cx="7272336" cy="1338261"/>
          </a:xfrm>
          <a:prstGeom prst="rect">
            <a:avLst/>
          </a:prstGeom>
          <a:noFill/>
          <a:ln>
            <a:noFill/>
          </a:ln>
        </p:spPr>
        <p:txBody>
          <a:bodyPr anchorCtr="0" anchor="ctr" bIns="45700" lIns="91425" rIns="91425" tIns="45700">
            <a:noAutofit/>
          </a:bodyPr>
          <a:lstStyle/>
          <a:p>
            <a:pPr indent="0" lvl="0" marL="0" marR="0" rtl="0" algn="ctr">
              <a:lnSpc>
                <a:spcPct val="108333"/>
              </a:lnSpc>
              <a:spcBef>
                <a:spcPts val="0"/>
              </a:spcBef>
              <a:spcAft>
                <a:spcPts val="0"/>
              </a:spcAft>
              <a:buClr>
                <a:srgbClr val="404040"/>
              </a:buClr>
              <a:buSzPct val="25000"/>
              <a:buFont typeface="Georgia"/>
              <a:buNone/>
            </a:pPr>
            <a:r>
              <a:rPr b="1" i="0" lang="en-US" sz="4800" u="none" cap="none" strike="noStrike">
                <a:solidFill>
                  <a:srgbClr val="404040"/>
                </a:solidFill>
                <a:latin typeface="Georgia"/>
                <a:ea typeface="Georgia"/>
                <a:cs typeface="Georgia"/>
                <a:sym typeface="Georgia"/>
              </a:rPr>
              <a:t>Northern Society (2)</a:t>
            </a:r>
          </a:p>
        </p:txBody>
      </p:sp>
      <p:sp>
        <p:nvSpPr>
          <p:cNvPr id="178" name="Shape 178"/>
          <p:cNvSpPr txBox="1"/>
          <p:nvPr>
            <p:ph idx="1" type="body"/>
          </p:nvPr>
        </p:nvSpPr>
        <p:spPr>
          <a:xfrm>
            <a:off x="914400" y="1447800"/>
            <a:ext cx="7272336" cy="4324349"/>
          </a:xfrm>
          <a:prstGeom prst="rect">
            <a:avLst/>
          </a:prstGeom>
          <a:noFill/>
          <a:ln>
            <a:noFill/>
          </a:ln>
        </p:spPr>
        <p:txBody>
          <a:bodyPr anchorCtr="0" anchor="t" bIns="45700" lIns="91425" rIns="91425" tIns="45700">
            <a:noAutofit/>
          </a:bodyPr>
          <a:lstStyle/>
          <a:p>
            <a:pPr indent="-282575" lvl="0" marL="282575" marR="0" rtl="0" algn="l">
              <a:lnSpc>
                <a:spcPct val="100000"/>
              </a:lnSpc>
              <a:spcBef>
                <a:spcPts val="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town hall meetings</a:t>
            </a:r>
          </a:p>
          <a:p>
            <a:pPr indent="-282575" lvl="0" marL="282575" marR="0" rtl="0" algn="l">
              <a:lnSpc>
                <a:spcPct val="100000"/>
              </a:lnSpc>
              <a:spcBef>
                <a:spcPts val="200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family VERY important</a:t>
            </a:r>
          </a:p>
          <a:p>
            <a:pPr indent="-282575" lvl="0" marL="282575" marR="0" rtl="0" algn="l">
              <a:lnSpc>
                <a:spcPct val="100000"/>
              </a:lnSpc>
              <a:spcBef>
                <a:spcPts val="200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Religious Education</a:t>
            </a:r>
          </a:p>
          <a:p>
            <a:pPr indent="-282575" lvl="0" marL="282575" marR="0" rtl="0" algn="l">
              <a:lnSpc>
                <a:spcPct val="100000"/>
              </a:lnSpc>
              <a:spcBef>
                <a:spcPts val="200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higher standard of living</a:t>
            </a:r>
          </a:p>
          <a:p>
            <a:pPr indent="-298450" lvl="1" marL="577850" marR="0" rtl="0" algn="l">
              <a:lnSpc>
                <a:spcPct val="100000"/>
              </a:lnSpc>
              <a:spcBef>
                <a:spcPts val="600"/>
              </a:spcBef>
              <a:spcAft>
                <a:spcPts val="0"/>
              </a:spcAft>
              <a:buClr>
                <a:srgbClr val="404040"/>
              </a:buClr>
              <a:buSzPct val="100000"/>
              <a:buFont typeface="Noto Sans Symbols"/>
              <a:buChar char="•"/>
            </a:pPr>
            <a:r>
              <a:rPr b="0" i="1" lang="en-US" sz="2200" u="none" cap="none" strike="noStrike">
                <a:solidFill>
                  <a:srgbClr val="404040"/>
                </a:solidFill>
                <a:latin typeface="Georgia"/>
                <a:ea typeface="Georgia"/>
                <a:cs typeface="Georgia"/>
                <a:sym typeface="Georgia"/>
              </a:rPr>
              <a:t>longer life span</a:t>
            </a:r>
          </a:p>
          <a:p>
            <a:pPr indent="-298450" lvl="1" marL="577850" marR="0" rtl="0" algn="l">
              <a:lnSpc>
                <a:spcPct val="100000"/>
              </a:lnSpc>
              <a:spcBef>
                <a:spcPts val="600"/>
              </a:spcBef>
              <a:spcAft>
                <a:spcPts val="0"/>
              </a:spcAft>
              <a:buClr>
                <a:srgbClr val="404040"/>
              </a:buClr>
              <a:buSzPct val="100000"/>
              <a:buFont typeface="Noto Sans Symbols"/>
              <a:buChar char="•"/>
            </a:pPr>
            <a:r>
              <a:rPr b="0" i="1" lang="en-US" sz="2200" u="none" cap="none" strike="noStrike">
                <a:solidFill>
                  <a:srgbClr val="404040"/>
                </a:solidFill>
                <a:latin typeface="Georgia"/>
                <a:ea typeface="Georgia"/>
                <a:cs typeface="Georgia"/>
                <a:sym typeface="Georgia"/>
              </a:rPr>
              <a:t>better health</a:t>
            </a:r>
          </a:p>
          <a:p>
            <a:pPr indent="-298450" lvl="1" marL="577850" marR="0" rtl="0" algn="l">
              <a:lnSpc>
                <a:spcPct val="100000"/>
              </a:lnSpc>
              <a:spcBef>
                <a:spcPts val="600"/>
              </a:spcBef>
              <a:spcAft>
                <a:spcPts val="0"/>
              </a:spcAft>
              <a:buClr>
                <a:srgbClr val="404040"/>
              </a:buClr>
              <a:buSzPct val="100000"/>
              <a:buFont typeface="Noto Sans Symbols"/>
              <a:buChar char="•"/>
            </a:pPr>
            <a:r>
              <a:rPr b="0" i="1" lang="en-US" sz="2200" u="none" cap="none" strike="noStrike">
                <a:solidFill>
                  <a:srgbClr val="404040"/>
                </a:solidFill>
                <a:latin typeface="Georgia"/>
                <a:ea typeface="Georgia"/>
                <a:cs typeface="Georgia"/>
                <a:sym typeface="Georgia"/>
              </a:rPr>
              <a:t>better wages</a:t>
            </a:r>
          </a:p>
        </p:txBody>
      </p:sp>
      <p:pic>
        <p:nvPicPr>
          <p:cNvPr id="179" name="Shape 179"/>
          <p:cNvPicPr preferRelativeResize="0"/>
          <p:nvPr/>
        </p:nvPicPr>
        <p:blipFill rotWithShape="1">
          <a:blip r:embed="rId3">
            <a:alphaModFix/>
          </a:blip>
          <a:srcRect b="0" l="0" r="0" t="0"/>
          <a:stretch/>
        </p:blipFill>
        <p:spPr>
          <a:xfrm>
            <a:off x="5102225" y="3267075"/>
            <a:ext cx="3614736" cy="3328986"/>
          </a:xfrm>
          <a:prstGeom prst="rect">
            <a:avLst/>
          </a:prstGeom>
          <a:noFill/>
          <a:ln cap="sq" cmpd="thickThin" w="228600">
            <a:solidFill>
              <a:srgbClr val="352505"/>
            </a:solidFill>
            <a:prstDash val="solid"/>
            <a:miter lim="8000"/>
            <a:headEnd len="med" w="med" type="none"/>
            <a:tailEnd len="med" w="med"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title"/>
          </p:nvPr>
        </p:nvSpPr>
        <p:spPr>
          <a:xfrm>
            <a:off x="1089025" y="274637"/>
            <a:ext cx="7272336" cy="1338261"/>
          </a:xfrm>
          <a:prstGeom prst="rect">
            <a:avLst/>
          </a:prstGeom>
          <a:noFill/>
          <a:ln>
            <a:noFill/>
          </a:ln>
        </p:spPr>
        <p:txBody>
          <a:bodyPr anchorCtr="0" anchor="ctr" bIns="45700" lIns="91425" rIns="91425" tIns="45700">
            <a:noAutofit/>
          </a:bodyPr>
          <a:lstStyle/>
          <a:p>
            <a:pPr indent="0" lvl="0" marL="0" marR="0" rtl="0" algn="ctr">
              <a:lnSpc>
                <a:spcPct val="108333"/>
              </a:lnSpc>
              <a:spcBef>
                <a:spcPts val="0"/>
              </a:spcBef>
              <a:spcAft>
                <a:spcPts val="0"/>
              </a:spcAft>
              <a:buClr>
                <a:srgbClr val="404040"/>
              </a:buClr>
              <a:buSzPct val="25000"/>
              <a:buFont typeface="Georgia"/>
              <a:buNone/>
            </a:pPr>
            <a:r>
              <a:rPr b="1" i="0" lang="en-US" sz="4800" u="none" cap="none" strike="noStrike">
                <a:solidFill>
                  <a:srgbClr val="404040"/>
                </a:solidFill>
                <a:latin typeface="Georgia"/>
                <a:ea typeface="Georgia"/>
                <a:cs typeface="Georgia"/>
                <a:sym typeface="Georgia"/>
              </a:rPr>
              <a:t>Northern Economy</a:t>
            </a:r>
          </a:p>
        </p:txBody>
      </p:sp>
      <p:sp>
        <p:nvSpPr>
          <p:cNvPr id="185" name="Shape 185"/>
          <p:cNvSpPr txBox="1"/>
          <p:nvPr>
            <p:ph idx="1" type="body"/>
          </p:nvPr>
        </p:nvSpPr>
        <p:spPr>
          <a:xfrm>
            <a:off x="914400" y="1600200"/>
            <a:ext cx="7391399" cy="4953000"/>
          </a:xfrm>
          <a:prstGeom prst="rect">
            <a:avLst/>
          </a:prstGeom>
          <a:noFill/>
          <a:ln>
            <a:noFill/>
          </a:ln>
        </p:spPr>
        <p:txBody>
          <a:bodyPr anchorCtr="0" anchor="t" bIns="45700" lIns="91425" rIns="91425" tIns="45700">
            <a:noAutofit/>
          </a:bodyPr>
          <a:lstStyle/>
          <a:p>
            <a:pPr indent="-282575" lvl="0" marL="282575" marR="0" rtl="0" algn="l">
              <a:lnSpc>
                <a:spcPct val="90000"/>
              </a:lnSpc>
              <a:spcBef>
                <a:spcPts val="0"/>
              </a:spcBef>
              <a:spcAft>
                <a:spcPts val="0"/>
              </a:spcAft>
              <a:buClr>
                <a:srgbClr val="404040"/>
              </a:buClr>
              <a:buSzPct val="100000"/>
              <a:buFont typeface="Noto Sans Symbols"/>
              <a:buChar char="•"/>
            </a:pPr>
            <a:r>
              <a:rPr b="0" i="0" lang="en-US" sz="2800" u="none">
                <a:solidFill>
                  <a:srgbClr val="404040"/>
                </a:solidFill>
                <a:latin typeface="Georgia"/>
                <a:ea typeface="Georgia"/>
                <a:cs typeface="Georgia"/>
                <a:sym typeface="Georgia"/>
              </a:rPr>
              <a:t>several port cities</a:t>
            </a:r>
          </a:p>
          <a:p>
            <a:pPr indent="-298450" lvl="1" marL="577850" marR="0" rtl="0" algn="l">
              <a:lnSpc>
                <a:spcPct val="90000"/>
              </a:lnSpc>
              <a:spcBef>
                <a:spcPts val="600"/>
              </a:spcBef>
              <a:spcAft>
                <a:spcPts val="0"/>
              </a:spcAft>
              <a:buClr>
                <a:srgbClr val="404040"/>
              </a:buClr>
              <a:buSzPct val="100000"/>
              <a:buFont typeface="Noto Sans Symbols"/>
              <a:buChar char="•"/>
            </a:pPr>
            <a:r>
              <a:rPr b="0" i="0" lang="en-US" sz="2400" u="none" cap="none" strike="noStrike">
                <a:solidFill>
                  <a:srgbClr val="404040"/>
                </a:solidFill>
                <a:latin typeface="Georgia"/>
                <a:ea typeface="Georgia"/>
                <a:cs typeface="Georgia"/>
                <a:sym typeface="Georgia"/>
              </a:rPr>
              <a:t>Boston</a:t>
            </a:r>
          </a:p>
          <a:p>
            <a:pPr indent="-298450" lvl="1" marL="577850" marR="0" rtl="0" algn="l">
              <a:lnSpc>
                <a:spcPct val="90000"/>
              </a:lnSpc>
              <a:spcBef>
                <a:spcPts val="600"/>
              </a:spcBef>
              <a:spcAft>
                <a:spcPts val="0"/>
              </a:spcAft>
              <a:buClr>
                <a:srgbClr val="404040"/>
              </a:buClr>
              <a:buSzPct val="100000"/>
              <a:buFont typeface="Noto Sans Symbols"/>
              <a:buChar char="•"/>
            </a:pPr>
            <a:r>
              <a:rPr b="0" i="0" lang="en-US" sz="2400" u="none" cap="none" strike="noStrike">
                <a:solidFill>
                  <a:srgbClr val="404040"/>
                </a:solidFill>
                <a:latin typeface="Georgia"/>
                <a:ea typeface="Georgia"/>
                <a:cs typeface="Georgia"/>
                <a:sym typeface="Georgia"/>
              </a:rPr>
              <a:t>New Haven</a:t>
            </a:r>
          </a:p>
          <a:p>
            <a:pPr indent="-282575" lvl="0" marL="282575" marR="0" rtl="0" algn="l">
              <a:lnSpc>
                <a:spcPct val="100000"/>
              </a:lnSpc>
              <a:spcBef>
                <a:spcPts val="2000"/>
              </a:spcBef>
              <a:spcAft>
                <a:spcPts val="0"/>
              </a:spcAft>
              <a:buClr>
                <a:srgbClr val="404040"/>
              </a:buClr>
              <a:buSzPct val="100000"/>
              <a:buFont typeface="Noto Sans Symbols"/>
              <a:buChar char="•"/>
            </a:pPr>
            <a:r>
              <a:rPr b="0" i="0" lang="en-US" sz="2800" u="none">
                <a:solidFill>
                  <a:srgbClr val="404040"/>
                </a:solidFill>
                <a:latin typeface="Georgia"/>
                <a:ea typeface="Georgia"/>
                <a:cs typeface="Georgia"/>
                <a:sym typeface="Georgia"/>
              </a:rPr>
              <a:t>trade</a:t>
            </a:r>
          </a:p>
          <a:p>
            <a:pPr indent="-298450" lvl="1" marL="577850" marR="0" rtl="0" algn="l">
              <a:lnSpc>
                <a:spcPct val="100000"/>
              </a:lnSpc>
              <a:spcBef>
                <a:spcPts val="600"/>
              </a:spcBef>
              <a:spcAft>
                <a:spcPts val="0"/>
              </a:spcAft>
              <a:buClr>
                <a:srgbClr val="404040"/>
              </a:buClr>
              <a:buSzPct val="100000"/>
              <a:buFont typeface="Noto Sans Symbols"/>
              <a:buChar char="•"/>
            </a:pPr>
            <a:r>
              <a:rPr b="0" i="0" lang="en-US" sz="2400" u="none" cap="none" strike="noStrike">
                <a:solidFill>
                  <a:srgbClr val="404040"/>
                </a:solidFill>
                <a:latin typeface="Georgia"/>
                <a:ea typeface="Georgia"/>
                <a:cs typeface="Georgia"/>
                <a:sym typeface="Georgia"/>
              </a:rPr>
              <a:t>fishing</a:t>
            </a:r>
          </a:p>
          <a:p>
            <a:pPr indent="-298450" lvl="1" marL="577850" marR="0" rtl="0" algn="l">
              <a:lnSpc>
                <a:spcPct val="100000"/>
              </a:lnSpc>
              <a:spcBef>
                <a:spcPts val="600"/>
              </a:spcBef>
              <a:spcAft>
                <a:spcPts val="0"/>
              </a:spcAft>
              <a:buClr>
                <a:srgbClr val="404040"/>
              </a:buClr>
              <a:buSzPct val="100000"/>
              <a:buFont typeface="Noto Sans Symbols"/>
              <a:buChar char="•"/>
            </a:pPr>
            <a:r>
              <a:rPr b="0" i="0" lang="en-US" sz="2400" u="none" cap="none" strike="noStrike">
                <a:solidFill>
                  <a:srgbClr val="404040"/>
                </a:solidFill>
                <a:latin typeface="Georgia"/>
                <a:ea typeface="Georgia"/>
                <a:cs typeface="Georgia"/>
                <a:sym typeface="Georgia"/>
              </a:rPr>
              <a:t>grinding wheat</a:t>
            </a:r>
          </a:p>
          <a:p>
            <a:pPr indent="-298450" lvl="1" marL="577850" marR="0" rtl="0" algn="l">
              <a:lnSpc>
                <a:spcPct val="100000"/>
              </a:lnSpc>
              <a:spcBef>
                <a:spcPts val="600"/>
              </a:spcBef>
              <a:spcAft>
                <a:spcPts val="0"/>
              </a:spcAft>
              <a:buClr>
                <a:srgbClr val="404040"/>
              </a:buClr>
              <a:buSzPct val="100000"/>
              <a:buFont typeface="Noto Sans Symbols"/>
              <a:buChar char="•"/>
            </a:pPr>
            <a:r>
              <a:rPr b="0" i="0" lang="en-US" sz="2400" u="none" cap="none" strike="noStrike">
                <a:solidFill>
                  <a:srgbClr val="404040"/>
                </a:solidFill>
                <a:latin typeface="Georgia"/>
                <a:ea typeface="Georgia"/>
                <a:cs typeface="Georgia"/>
                <a:sym typeface="Georgia"/>
              </a:rPr>
              <a:t>lumbering</a:t>
            </a:r>
          </a:p>
          <a:p>
            <a:pPr indent="-298450" lvl="1" marL="577850" marR="0" rtl="0" algn="l">
              <a:lnSpc>
                <a:spcPct val="100000"/>
              </a:lnSpc>
              <a:spcBef>
                <a:spcPts val="600"/>
              </a:spcBef>
              <a:spcAft>
                <a:spcPts val="0"/>
              </a:spcAft>
              <a:buClr>
                <a:srgbClr val="404040"/>
              </a:buClr>
              <a:buSzPct val="100000"/>
              <a:buFont typeface="Noto Sans Symbols"/>
              <a:buChar char="•"/>
            </a:pPr>
            <a:r>
              <a:rPr b="0" i="0" lang="en-US" sz="2400" u="none" cap="none" strike="noStrike">
                <a:solidFill>
                  <a:srgbClr val="404040"/>
                </a:solidFill>
                <a:latin typeface="Georgia"/>
                <a:ea typeface="Georgia"/>
                <a:cs typeface="Georgia"/>
                <a:sym typeface="Georgia"/>
              </a:rPr>
              <a:t>ship building</a:t>
            </a:r>
          </a:p>
        </p:txBody>
      </p:sp>
      <p:pic>
        <p:nvPicPr>
          <p:cNvPr id="186" name="Shape 186"/>
          <p:cNvPicPr preferRelativeResize="0"/>
          <p:nvPr/>
        </p:nvPicPr>
        <p:blipFill rotWithShape="1">
          <a:blip r:embed="rId3">
            <a:alphaModFix/>
          </a:blip>
          <a:srcRect b="0" l="0" r="0" t="0"/>
          <a:stretch/>
        </p:blipFill>
        <p:spPr>
          <a:xfrm>
            <a:off x="4264500" y="2176450"/>
            <a:ext cx="4531799" cy="3097200"/>
          </a:xfrm>
          <a:prstGeom prst="rect">
            <a:avLst/>
          </a:prstGeom>
          <a:noFill/>
          <a:ln cap="sq" cmpd="sng" w="190500">
            <a:solidFill>
              <a:srgbClr val="C8C6BD"/>
            </a:solidFill>
            <a:prstDash val="solid"/>
            <a:miter lim="8000"/>
            <a:headEnd len="med" w="med" type="none"/>
            <a:tailEnd len="med" w="med" type="none"/>
          </a:ln>
          <a:effectLst>
            <a:outerShdw blurRad="50799" rotWithShape="0" algn="tl" dir="2700000" dist="38100">
              <a:srgbClr val="000000">
                <a:alpha val="44705"/>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1089025" y="274637"/>
            <a:ext cx="7272300" cy="1338300"/>
          </a:xfrm>
          <a:prstGeom prst="rect">
            <a:avLst/>
          </a:prstGeom>
        </p:spPr>
        <p:txBody>
          <a:bodyPr anchorCtr="0" anchor="ctr" bIns="91425" lIns="91425" rIns="91425" tIns="91425">
            <a:noAutofit/>
          </a:bodyPr>
          <a:lstStyle/>
          <a:p>
            <a:pPr lvl="0">
              <a:spcBef>
                <a:spcPts val="0"/>
              </a:spcBef>
              <a:buNone/>
            </a:pPr>
            <a:r>
              <a:rPr lang="en-US"/>
              <a:t>Rhode Island</a:t>
            </a:r>
          </a:p>
        </p:txBody>
      </p:sp>
      <p:sp>
        <p:nvSpPr>
          <p:cNvPr id="193" name="Shape 193"/>
          <p:cNvSpPr txBox="1"/>
          <p:nvPr>
            <p:ph idx="1" type="body"/>
          </p:nvPr>
        </p:nvSpPr>
        <p:spPr>
          <a:xfrm>
            <a:off x="1089025" y="1801811"/>
            <a:ext cx="7272300" cy="4324200"/>
          </a:xfrm>
          <a:prstGeom prst="rect">
            <a:avLst/>
          </a:prstGeom>
        </p:spPr>
        <p:txBody>
          <a:bodyPr anchorCtr="0" anchor="t" bIns="91425" lIns="91425" rIns="91425" tIns="91425">
            <a:noAutofit/>
          </a:bodyPr>
          <a:lstStyle/>
          <a:p>
            <a:pPr indent="-609600" lvl="0" marL="609600" rtl="0">
              <a:spcBef>
                <a:spcPts val="0"/>
              </a:spcBef>
              <a:buClr>
                <a:srgbClr val="000000"/>
              </a:buClr>
              <a:buSzPct val="100000"/>
              <a:buFont typeface="Times New Roman"/>
            </a:pPr>
            <a:r>
              <a:rPr lang="en-US" sz="2600">
                <a:solidFill>
                  <a:srgbClr val="000000"/>
                </a:solidFill>
                <a:latin typeface="Times New Roman"/>
                <a:ea typeface="Times New Roman"/>
                <a:cs typeface="Times New Roman"/>
                <a:sym typeface="Times New Roman"/>
              </a:rPr>
              <a:t>Rhode Island</a:t>
            </a:r>
          </a:p>
          <a:p>
            <a:pPr indent="-533400" lvl="1" marL="990600" rtl="0">
              <a:spcBef>
                <a:spcPts val="520"/>
              </a:spcBef>
              <a:buClr>
                <a:srgbClr val="000000"/>
              </a:buClr>
              <a:buSzPct val="100000"/>
              <a:buFont typeface="Times New Roman"/>
            </a:pPr>
            <a:r>
              <a:rPr lang="en-US" sz="2600">
                <a:solidFill>
                  <a:srgbClr val="000000"/>
                </a:solidFill>
                <a:latin typeface="Times New Roman"/>
                <a:ea typeface="Times New Roman"/>
                <a:cs typeface="Times New Roman"/>
                <a:sym typeface="Times New Roman"/>
              </a:rPr>
              <a:t>1644-English government gave Williams a charter</a:t>
            </a:r>
          </a:p>
          <a:p>
            <a:pPr indent="-609600" lvl="0" marL="609600" rtl="0">
              <a:lnSpc>
                <a:spcPct val="90000"/>
              </a:lnSpc>
              <a:spcBef>
                <a:spcPts val="0"/>
              </a:spcBef>
              <a:buClr>
                <a:srgbClr val="000000"/>
              </a:buClr>
              <a:buSzPct val="100000"/>
              <a:buFont typeface="Times New Roman"/>
            </a:pPr>
            <a:r>
              <a:rPr lang="en-US" sz="2600">
                <a:solidFill>
                  <a:srgbClr val="000000"/>
                </a:solidFill>
                <a:latin typeface="Times New Roman"/>
                <a:ea typeface="Times New Roman"/>
                <a:cs typeface="Times New Roman"/>
                <a:sym typeface="Times New Roman"/>
              </a:rPr>
              <a:t>Brought together several settlements into Rhode Island</a:t>
            </a:r>
          </a:p>
          <a:p>
            <a:pPr indent="-609600" lvl="0" marL="609600" rtl="0">
              <a:lnSpc>
                <a:spcPct val="90000"/>
              </a:lnSpc>
              <a:spcBef>
                <a:spcPts val="0"/>
              </a:spcBef>
              <a:buClr>
                <a:srgbClr val="000000"/>
              </a:buClr>
              <a:buSzPct val="100000"/>
              <a:buFont typeface="Times New Roman"/>
            </a:pPr>
            <a:r>
              <a:rPr lang="en-US" sz="2600">
                <a:solidFill>
                  <a:srgbClr val="000000"/>
                </a:solidFill>
                <a:latin typeface="Times New Roman"/>
                <a:ea typeface="Times New Roman"/>
                <a:cs typeface="Times New Roman"/>
                <a:sym typeface="Times New Roman"/>
              </a:rPr>
              <a:t>All people allowed to worship as they pleased</a:t>
            </a:r>
          </a:p>
          <a:p>
            <a:pPr indent="-609600" lvl="0" marL="609600" rtl="0">
              <a:lnSpc>
                <a:spcPct val="90000"/>
              </a:lnSpc>
              <a:spcBef>
                <a:spcPts val="0"/>
              </a:spcBef>
              <a:buClr>
                <a:srgbClr val="000000"/>
              </a:buClr>
              <a:buSzPct val="100000"/>
              <a:buFont typeface="Times New Roman"/>
            </a:pPr>
            <a:r>
              <a:rPr lang="en-US" sz="2600">
                <a:solidFill>
                  <a:srgbClr val="000000"/>
                </a:solidFill>
                <a:latin typeface="Times New Roman"/>
                <a:ea typeface="Times New Roman"/>
                <a:cs typeface="Times New Roman"/>
                <a:sym typeface="Times New Roman"/>
              </a:rPr>
              <a:t>First colony to promote religious freedom</a:t>
            </a:r>
          </a:p>
          <a:p>
            <a:pPr indent="-533400" lvl="1" marL="990600" rtl="0">
              <a:lnSpc>
                <a:spcPct val="90000"/>
              </a:lnSpc>
              <a:spcBef>
                <a:spcPts val="0"/>
              </a:spcBef>
              <a:buClr>
                <a:srgbClr val="000000"/>
              </a:buClr>
              <a:buSzPct val="100000"/>
              <a:buFont typeface="Times New Roman"/>
            </a:pPr>
            <a:r>
              <a:rPr lang="en-US" sz="2600">
                <a:solidFill>
                  <a:srgbClr val="000000"/>
                </a:solidFill>
                <a:latin typeface="Times New Roman"/>
                <a:ea typeface="Times New Roman"/>
                <a:cs typeface="Times New Roman"/>
                <a:sym typeface="Times New Roman"/>
              </a:rPr>
              <a:t>attracted many people</a:t>
            </a:r>
          </a:p>
          <a:p>
            <a:pPr indent="-533400" lvl="1" marL="990600" rtl="0">
              <a:lnSpc>
                <a:spcPct val="90000"/>
              </a:lnSpc>
              <a:spcBef>
                <a:spcPts val="0"/>
              </a:spcBef>
              <a:buClr>
                <a:srgbClr val="000000"/>
              </a:buClr>
              <a:buSzPct val="100000"/>
              <a:buFont typeface="Times New Roman"/>
            </a:pPr>
            <a:r>
              <a:rPr lang="en-US" sz="2600">
                <a:solidFill>
                  <a:srgbClr val="000000"/>
                </a:solidFill>
                <a:latin typeface="Times New Roman"/>
                <a:ea typeface="Times New Roman"/>
                <a:cs typeface="Times New Roman"/>
                <a:sym typeface="Times New Roman"/>
              </a:rPr>
              <a:t>Quakers, Jews</a:t>
            </a:r>
          </a:p>
          <a:p>
            <a:pPr lvl="0">
              <a:spcBef>
                <a:spcPts val="0"/>
              </a:spcBef>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1089025" y="274637"/>
            <a:ext cx="7272300" cy="1338300"/>
          </a:xfrm>
          <a:prstGeom prst="rect">
            <a:avLst/>
          </a:prstGeom>
        </p:spPr>
        <p:txBody>
          <a:bodyPr anchorCtr="0" anchor="ctr" bIns="91425" lIns="91425" rIns="91425" tIns="91425">
            <a:noAutofit/>
          </a:bodyPr>
          <a:lstStyle/>
          <a:p>
            <a:pPr lvl="0">
              <a:spcBef>
                <a:spcPts val="0"/>
              </a:spcBef>
              <a:buNone/>
            </a:pPr>
            <a:r>
              <a:rPr lang="en-US"/>
              <a:t>Connecticut &amp; New Hampshire </a:t>
            </a:r>
          </a:p>
        </p:txBody>
      </p:sp>
      <p:sp>
        <p:nvSpPr>
          <p:cNvPr id="200" name="Shape 200"/>
          <p:cNvSpPr txBox="1"/>
          <p:nvPr>
            <p:ph idx="1" type="body"/>
          </p:nvPr>
        </p:nvSpPr>
        <p:spPr>
          <a:xfrm>
            <a:off x="1089025" y="1801811"/>
            <a:ext cx="7272300" cy="4324200"/>
          </a:xfrm>
          <a:prstGeom prst="rect">
            <a:avLst/>
          </a:prstGeom>
        </p:spPr>
        <p:txBody>
          <a:bodyPr anchorCtr="0" anchor="t" bIns="91425" lIns="91425" rIns="91425" tIns="91425">
            <a:noAutofit/>
          </a:bodyPr>
          <a:lstStyle/>
          <a:p>
            <a:pPr indent="-228600" lvl="0" marL="457200" rtl="0">
              <a:spcBef>
                <a:spcPts val="0"/>
              </a:spcBef>
              <a:buClr>
                <a:srgbClr val="000000"/>
              </a:buClr>
              <a:buFont typeface="Times New Roman"/>
            </a:pPr>
            <a:r>
              <a:rPr lang="en-US">
                <a:solidFill>
                  <a:srgbClr val="000000"/>
                </a:solidFill>
                <a:latin typeface="Times New Roman"/>
                <a:ea typeface="Times New Roman"/>
                <a:cs typeface="Times New Roman"/>
                <a:sym typeface="Times New Roman"/>
              </a:rPr>
              <a:t>Connecticut and New Hampshire</a:t>
            </a:r>
          </a:p>
          <a:p>
            <a:pPr indent="-381000" lvl="1" marL="914400" rtl="0">
              <a:spcBef>
                <a:spcPts val="480"/>
              </a:spcBef>
              <a:buClr>
                <a:srgbClr val="000000"/>
              </a:buClr>
              <a:buSzPct val="100000"/>
              <a:buFont typeface="Times New Roman"/>
            </a:pPr>
            <a:r>
              <a:rPr lang="en-US" sz="2400">
                <a:solidFill>
                  <a:srgbClr val="000000"/>
                </a:solidFill>
                <a:latin typeface="Times New Roman"/>
                <a:ea typeface="Times New Roman"/>
                <a:cs typeface="Times New Roman"/>
                <a:sym typeface="Times New Roman"/>
              </a:rPr>
              <a:t>Limited amount of good farmland led colonists elsewhere</a:t>
            </a:r>
          </a:p>
          <a:p>
            <a:pPr indent="-228600" lvl="0" marL="457200" rtl="0">
              <a:lnSpc>
                <a:spcPct val="90000"/>
              </a:lnSpc>
              <a:spcBef>
                <a:spcPts val="0"/>
              </a:spcBef>
              <a:buClr>
                <a:srgbClr val="000000"/>
              </a:buClr>
              <a:buFont typeface="Times New Roman"/>
            </a:pPr>
            <a:r>
              <a:rPr lang="en-US">
                <a:solidFill>
                  <a:srgbClr val="000000"/>
                </a:solidFill>
                <a:latin typeface="Times New Roman"/>
                <a:ea typeface="Times New Roman"/>
                <a:cs typeface="Times New Roman"/>
                <a:sym typeface="Times New Roman"/>
              </a:rPr>
              <a:t>Minister Thomas Hooker led followers west</a:t>
            </a:r>
          </a:p>
          <a:p>
            <a:pPr indent="-228600" lvl="1" marL="914400" rtl="0">
              <a:lnSpc>
                <a:spcPct val="90000"/>
              </a:lnSpc>
              <a:spcBef>
                <a:spcPts val="0"/>
              </a:spcBef>
              <a:buClr>
                <a:srgbClr val="000000"/>
              </a:buClr>
              <a:buFont typeface="Times New Roman"/>
            </a:pPr>
            <a:r>
              <a:rPr lang="en-US">
                <a:solidFill>
                  <a:srgbClr val="000000"/>
                </a:solidFill>
                <a:latin typeface="Times New Roman"/>
                <a:ea typeface="Times New Roman"/>
                <a:cs typeface="Times New Roman"/>
                <a:sym typeface="Times New Roman"/>
              </a:rPr>
              <a:t>set up many settlements</a:t>
            </a:r>
          </a:p>
          <a:p>
            <a:pPr indent="-228600" lvl="0" marL="457200" rtl="0">
              <a:lnSpc>
                <a:spcPct val="90000"/>
              </a:lnSpc>
              <a:spcBef>
                <a:spcPts val="0"/>
              </a:spcBef>
              <a:buClr>
                <a:srgbClr val="000000"/>
              </a:buClr>
              <a:buFont typeface="Times New Roman"/>
            </a:pPr>
            <a:r>
              <a:rPr lang="en-US">
                <a:solidFill>
                  <a:srgbClr val="000000"/>
                </a:solidFill>
                <a:latin typeface="Times New Roman"/>
                <a:ea typeface="Times New Roman"/>
                <a:cs typeface="Times New Roman"/>
                <a:sym typeface="Times New Roman"/>
              </a:rPr>
              <a:t>1639-Fundamental Orders of Connecticut</a:t>
            </a:r>
          </a:p>
          <a:p>
            <a:pPr indent="-228600" lvl="0" marL="457200" rtl="0">
              <a:lnSpc>
                <a:spcPct val="90000"/>
              </a:lnSpc>
              <a:spcBef>
                <a:spcPts val="0"/>
              </a:spcBef>
              <a:buClr>
                <a:srgbClr val="000000"/>
              </a:buClr>
              <a:buFont typeface="Times New Roman"/>
            </a:pPr>
            <a:r>
              <a:rPr lang="en-US">
                <a:solidFill>
                  <a:srgbClr val="000000"/>
                </a:solidFill>
                <a:latin typeface="Times New Roman"/>
                <a:ea typeface="Times New Roman"/>
                <a:cs typeface="Times New Roman"/>
                <a:sym typeface="Times New Roman"/>
              </a:rPr>
              <a:t>Plan for union of settlements </a:t>
            </a:r>
          </a:p>
          <a:p>
            <a:pPr indent="-228600" lvl="1" marL="914400" rtl="0">
              <a:lnSpc>
                <a:spcPct val="90000"/>
              </a:lnSpc>
              <a:spcBef>
                <a:spcPts val="0"/>
              </a:spcBef>
              <a:buClr>
                <a:srgbClr val="000000"/>
              </a:buClr>
              <a:buFont typeface="Times New Roman"/>
            </a:pPr>
            <a:r>
              <a:rPr lang="en-US" sz="2400">
                <a:solidFill>
                  <a:srgbClr val="000000"/>
                </a:solidFill>
                <a:latin typeface="Times New Roman"/>
                <a:ea typeface="Times New Roman"/>
                <a:cs typeface="Times New Roman"/>
                <a:sym typeface="Times New Roman"/>
              </a:rPr>
              <a:t>Basis for documents that would establish rights and responsibilities in the United States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Shape 205"/>
          <p:cNvSpPr txBox="1"/>
          <p:nvPr>
            <p:ph type="title"/>
          </p:nvPr>
        </p:nvSpPr>
        <p:spPr>
          <a:xfrm>
            <a:off x="1295400" y="609600"/>
            <a:ext cx="7272336" cy="1098550"/>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404040"/>
              </a:buClr>
              <a:buSzPct val="25000"/>
              <a:buFont typeface="Georgia"/>
              <a:buNone/>
            </a:pPr>
            <a:r>
              <a:rPr b="1" i="0" lang="en-US" sz="4400" u="none" cap="none" strike="noStrike">
                <a:solidFill>
                  <a:srgbClr val="404040"/>
                </a:solidFill>
                <a:latin typeface="Georgia"/>
                <a:ea typeface="Georgia"/>
                <a:cs typeface="Georgia"/>
                <a:sym typeface="Georgia"/>
              </a:rPr>
              <a:t>Middle Colonies</a:t>
            </a:r>
            <a:br>
              <a:rPr b="1" i="0" lang="en-US" sz="3600" u="none" cap="none" strike="noStrike">
                <a:solidFill>
                  <a:srgbClr val="404040"/>
                </a:solidFill>
                <a:latin typeface="Georgia"/>
                <a:ea typeface="Georgia"/>
                <a:cs typeface="Georgia"/>
                <a:sym typeface="Georgia"/>
              </a:rPr>
            </a:br>
            <a:r>
              <a:rPr b="1" i="1" lang="en-US" sz="2800" u="none" cap="none" strike="noStrike">
                <a:solidFill>
                  <a:srgbClr val="404040"/>
                </a:solidFill>
                <a:latin typeface="Georgia"/>
                <a:ea typeface="Georgia"/>
                <a:cs typeface="Georgia"/>
                <a:sym typeface="Georgia"/>
              </a:rPr>
              <a:t>“Religious Middle Colonies”</a:t>
            </a:r>
          </a:p>
        </p:txBody>
      </p:sp>
      <p:sp>
        <p:nvSpPr>
          <p:cNvPr id="206" name="Shape 206"/>
          <p:cNvSpPr txBox="1"/>
          <p:nvPr>
            <p:ph idx="1" type="body"/>
          </p:nvPr>
        </p:nvSpPr>
        <p:spPr>
          <a:xfrm>
            <a:off x="1143000" y="3962400"/>
            <a:ext cx="4854575" cy="2514599"/>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spcAft>
                <a:spcPts val="0"/>
              </a:spcAft>
              <a:buClr>
                <a:srgbClr val="404040"/>
              </a:buClr>
              <a:buSzPct val="25000"/>
              <a:buFont typeface="Noto Sans Symbols"/>
              <a:buNone/>
            </a:pPr>
            <a:r>
              <a:rPr b="0" i="0" lang="en-US" sz="2700" u="none" cap="none" strike="noStrike">
                <a:solidFill>
                  <a:srgbClr val="404040"/>
                </a:solidFill>
                <a:latin typeface="Georgia"/>
                <a:ea typeface="Georgia"/>
                <a:cs typeface="Georgia"/>
                <a:sym typeface="Georgia"/>
              </a:rPr>
              <a:t>1624: New York</a:t>
            </a:r>
          </a:p>
          <a:p>
            <a:pPr indent="0" lvl="0" marL="0" marR="0" rtl="0" algn="l">
              <a:lnSpc>
                <a:spcPct val="90000"/>
              </a:lnSpc>
              <a:spcBef>
                <a:spcPts val="300"/>
              </a:spcBef>
              <a:spcAft>
                <a:spcPts val="0"/>
              </a:spcAft>
              <a:buClr>
                <a:srgbClr val="404040"/>
              </a:buClr>
              <a:buSzPct val="25000"/>
              <a:buFont typeface="Noto Sans Symbols"/>
              <a:buNone/>
            </a:pPr>
            <a:r>
              <a:rPr b="0" i="0" lang="en-US" sz="2700" u="none" cap="none" strike="noStrike">
                <a:solidFill>
                  <a:srgbClr val="404040"/>
                </a:solidFill>
                <a:latin typeface="Georgia"/>
                <a:ea typeface="Georgia"/>
                <a:cs typeface="Georgia"/>
                <a:sym typeface="Georgia"/>
              </a:rPr>
              <a:t>1638: Delaware</a:t>
            </a:r>
          </a:p>
          <a:p>
            <a:pPr indent="0" lvl="0" marL="0" marR="0" rtl="0" algn="l">
              <a:lnSpc>
                <a:spcPct val="90000"/>
              </a:lnSpc>
              <a:spcBef>
                <a:spcPts val="300"/>
              </a:spcBef>
              <a:spcAft>
                <a:spcPts val="0"/>
              </a:spcAft>
              <a:buClr>
                <a:srgbClr val="404040"/>
              </a:buClr>
              <a:buSzPct val="25000"/>
              <a:buFont typeface="Noto Sans Symbols"/>
              <a:buNone/>
            </a:pPr>
            <a:r>
              <a:rPr b="0" i="0" lang="en-US" sz="2700" u="none" cap="none" strike="noStrike">
                <a:solidFill>
                  <a:srgbClr val="404040"/>
                </a:solidFill>
                <a:latin typeface="Georgia"/>
                <a:ea typeface="Georgia"/>
                <a:cs typeface="Georgia"/>
                <a:sym typeface="Georgia"/>
              </a:rPr>
              <a:t>1660: New Jersey</a:t>
            </a:r>
          </a:p>
          <a:p>
            <a:pPr indent="0" lvl="0" marL="0" marR="0" rtl="0" algn="l">
              <a:lnSpc>
                <a:spcPct val="90000"/>
              </a:lnSpc>
              <a:spcBef>
                <a:spcPts val="300"/>
              </a:spcBef>
              <a:spcAft>
                <a:spcPts val="0"/>
              </a:spcAft>
              <a:buClr>
                <a:srgbClr val="404040"/>
              </a:buClr>
              <a:buSzPct val="25000"/>
              <a:buFont typeface="Noto Sans Symbols"/>
              <a:buNone/>
            </a:pPr>
            <a:r>
              <a:rPr b="0" i="0" lang="en-US" sz="2700" u="none" cap="none" strike="noStrike">
                <a:solidFill>
                  <a:srgbClr val="404040"/>
                </a:solidFill>
                <a:latin typeface="Georgia"/>
                <a:ea typeface="Georgia"/>
                <a:cs typeface="Georgia"/>
                <a:sym typeface="Georgia"/>
              </a:rPr>
              <a:t>1643: Pennsylvania</a:t>
            </a:r>
          </a:p>
        </p:txBody>
      </p:sp>
      <p:pic>
        <p:nvPicPr>
          <p:cNvPr id="207" name="Shape 207"/>
          <p:cNvPicPr preferRelativeResize="0"/>
          <p:nvPr/>
        </p:nvPicPr>
        <p:blipFill rotWithShape="1">
          <a:blip r:embed="rId3">
            <a:alphaModFix/>
          </a:blip>
          <a:srcRect b="0" l="0" r="0" t="0"/>
          <a:stretch/>
        </p:blipFill>
        <p:spPr>
          <a:xfrm>
            <a:off x="4190800" y="2071199"/>
            <a:ext cx="4707000" cy="4405800"/>
          </a:xfrm>
          <a:prstGeom prst="roundRect">
            <a:avLst>
              <a:gd fmla="val 4167" name="adj"/>
            </a:avLst>
          </a:prstGeom>
          <a:solidFill>
            <a:srgbClr val="FFFFFF"/>
          </a:solidFill>
          <a:ln cap="sq" cmpd="sng" w="76200">
            <a:solidFill>
              <a:srgbClr val="EAEAEA"/>
            </a:solidFill>
            <a:prstDash val="solid"/>
            <a:miter lim="8000"/>
            <a:headEnd len="med" w="med" type="none"/>
            <a:tailEnd len="med" w="med" type="none"/>
          </a:ln>
          <a:effectLst>
            <a:reflection blurRad="0" dir="5400000" dist="5000" endA="0" endPos="28000" kx="0" rotWithShape="0" algn="bl" stA="33000" stPos="0" sy="-100000" ky="0"/>
          </a:effectLst>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Shape 212"/>
          <p:cNvSpPr txBox="1"/>
          <p:nvPr>
            <p:ph type="title"/>
          </p:nvPr>
        </p:nvSpPr>
        <p:spPr>
          <a:xfrm>
            <a:off x="1089025" y="274637"/>
            <a:ext cx="7272336" cy="1338261"/>
          </a:xfrm>
          <a:prstGeom prst="rect">
            <a:avLst/>
          </a:prstGeom>
          <a:noFill/>
          <a:ln>
            <a:noFill/>
          </a:ln>
        </p:spPr>
        <p:txBody>
          <a:bodyPr anchorCtr="0" anchor="ctr" bIns="45700" lIns="91425" rIns="91425" tIns="45700">
            <a:noAutofit/>
          </a:bodyPr>
          <a:lstStyle/>
          <a:p>
            <a:pPr indent="0" lvl="0" marL="0" marR="0" rtl="0" algn="ctr">
              <a:lnSpc>
                <a:spcPct val="108333"/>
              </a:lnSpc>
              <a:spcBef>
                <a:spcPts val="0"/>
              </a:spcBef>
              <a:spcAft>
                <a:spcPts val="0"/>
              </a:spcAft>
              <a:buClr>
                <a:srgbClr val="404040"/>
              </a:buClr>
              <a:buSzPct val="25000"/>
              <a:buFont typeface="Georgia"/>
              <a:buNone/>
            </a:pPr>
            <a:r>
              <a:rPr b="1" i="0" lang="en-US" sz="4800" u="none" cap="none" strike="noStrike">
                <a:solidFill>
                  <a:srgbClr val="404040"/>
                </a:solidFill>
                <a:latin typeface="Georgia"/>
                <a:ea typeface="Georgia"/>
                <a:cs typeface="Georgia"/>
                <a:sym typeface="Georgia"/>
              </a:rPr>
              <a:t>Middle Society</a:t>
            </a:r>
          </a:p>
        </p:txBody>
      </p:sp>
      <p:sp>
        <p:nvSpPr>
          <p:cNvPr id="213" name="Shape 213"/>
          <p:cNvSpPr txBox="1"/>
          <p:nvPr>
            <p:ph idx="1" type="body"/>
          </p:nvPr>
        </p:nvSpPr>
        <p:spPr>
          <a:xfrm>
            <a:off x="1089025" y="2457450"/>
            <a:ext cx="7272336" cy="4324349"/>
          </a:xfrm>
          <a:prstGeom prst="rect">
            <a:avLst/>
          </a:prstGeom>
          <a:noFill/>
          <a:ln>
            <a:noFill/>
          </a:ln>
        </p:spPr>
        <p:txBody>
          <a:bodyPr anchorCtr="0" anchor="t" bIns="45700" lIns="91425" rIns="91425" tIns="45700">
            <a:noAutofit/>
          </a:bodyPr>
          <a:lstStyle/>
          <a:p>
            <a:pPr indent="-282575" lvl="0" marL="282575" marR="0" rtl="0" algn="l">
              <a:lnSpc>
                <a:spcPct val="90000"/>
              </a:lnSpc>
              <a:spcBef>
                <a:spcPts val="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Immigrants</a:t>
            </a:r>
          </a:p>
          <a:p>
            <a:pPr indent="-298450" lvl="1" marL="577850" marR="0" rtl="0" algn="l">
              <a:lnSpc>
                <a:spcPct val="90000"/>
              </a:lnSpc>
              <a:spcBef>
                <a:spcPts val="600"/>
              </a:spcBef>
              <a:spcAft>
                <a:spcPts val="0"/>
              </a:spcAft>
              <a:buClr>
                <a:srgbClr val="404040"/>
              </a:buClr>
              <a:buSzPct val="100000"/>
              <a:buFont typeface="Noto Sans Symbols"/>
              <a:buChar char="•"/>
            </a:pPr>
            <a:r>
              <a:rPr b="0" i="0" lang="en-US" sz="2200" u="none" cap="none" strike="noStrike">
                <a:solidFill>
                  <a:srgbClr val="404040"/>
                </a:solidFill>
                <a:latin typeface="Georgia"/>
                <a:ea typeface="Georgia"/>
                <a:cs typeface="Georgia"/>
                <a:sym typeface="Georgia"/>
              </a:rPr>
              <a:t>originally Dutch</a:t>
            </a:r>
          </a:p>
          <a:p>
            <a:pPr indent="-288925" lvl="2" marL="860425" marR="0" rtl="0" algn="l">
              <a:lnSpc>
                <a:spcPct val="90000"/>
              </a:lnSpc>
              <a:spcBef>
                <a:spcPts val="600"/>
              </a:spcBef>
              <a:spcAft>
                <a:spcPts val="0"/>
              </a:spcAft>
              <a:buClr>
                <a:srgbClr val="404040"/>
              </a:buClr>
              <a:buSzPct val="100000"/>
              <a:buFont typeface="Noto Sans Symbols"/>
              <a:buChar char="•"/>
            </a:pPr>
            <a:r>
              <a:rPr b="0" i="0" lang="en-US" sz="2000" u="none" cap="none" strike="noStrike">
                <a:solidFill>
                  <a:srgbClr val="404040"/>
                </a:solidFill>
                <a:latin typeface="Georgia"/>
                <a:ea typeface="Georgia"/>
                <a:cs typeface="Georgia"/>
                <a:sym typeface="Georgia"/>
              </a:rPr>
              <a:t>New York</a:t>
            </a:r>
          </a:p>
          <a:p>
            <a:pPr indent="-282575" lvl="0" marL="282575" marR="0" rtl="0" algn="l">
              <a:lnSpc>
                <a:spcPct val="90000"/>
              </a:lnSpc>
              <a:spcBef>
                <a:spcPts val="200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religious groups</a:t>
            </a:r>
          </a:p>
          <a:p>
            <a:pPr indent="-298450" lvl="1" marL="577850" marR="0" rtl="0" algn="l">
              <a:lnSpc>
                <a:spcPct val="90000"/>
              </a:lnSpc>
              <a:spcBef>
                <a:spcPts val="600"/>
              </a:spcBef>
              <a:spcAft>
                <a:spcPts val="0"/>
              </a:spcAft>
              <a:buClr>
                <a:srgbClr val="404040"/>
              </a:buClr>
              <a:buSzPct val="100000"/>
              <a:buFont typeface="Noto Sans Symbols"/>
              <a:buChar char="•"/>
            </a:pPr>
            <a:r>
              <a:rPr b="0" i="0" lang="en-US" sz="2200" u="none" cap="none" strike="noStrike">
                <a:solidFill>
                  <a:srgbClr val="404040"/>
                </a:solidFill>
                <a:latin typeface="Georgia"/>
                <a:ea typeface="Georgia"/>
                <a:cs typeface="Georgia"/>
                <a:sym typeface="Georgia"/>
              </a:rPr>
              <a:t>Quakers</a:t>
            </a:r>
          </a:p>
          <a:p>
            <a:pPr indent="-288925" lvl="2" marL="860425" marR="0" rtl="0" algn="l">
              <a:lnSpc>
                <a:spcPct val="90000"/>
              </a:lnSpc>
              <a:spcBef>
                <a:spcPts val="600"/>
              </a:spcBef>
              <a:spcAft>
                <a:spcPts val="0"/>
              </a:spcAft>
              <a:buClr>
                <a:srgbClr val="404040"/>
              </a:buClr>
              <a:buSzPct val="100000"/>
              <a:buFont typeface="Noto Sans Symbols"/>
              <a:buChar char="•"/>
            </a:pPr>
            <a:r>
              <a:rPr b="0" i="0" lang="en-US" sz="2000" u="none" cap="none" strike="noStrike">
                <a:solidFill>
                  <a:srgbClr val="404040"/>
                </a:solidFill>
                <a:latin typeface="Georgia"/>
                <a:ea typeface="Georgia"/>
                <a:cs typeface="Georgia"/>
                <a:sym typeface="Georgia"/>
              </a:rPr>
              <a:t>William Penn</a:t>
            </a:r>
          </a:p>
          <a:p>
            <a:pPr indent="-282575" lvl="0" marL="282575" marR="0" rtl="0" algn="l">
              <a:lnSpc>
                <a:spcPct val="90000"/>
              </a:lnSpc>
              <a:spcBef>
                <a:spcPts val="200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relatively good relations w/ Natives</a:t>
            </a:r>
          </a:p>
        </p:txBody>
      </p:sp>
      <p:pic>
        <p:nvPicPr>
          <p:cNvPr descr="91538-004-503731F9" id="214" name="Shape 214"/>
          <p:cNvPicPr preferRelativeResize="0"/>
          <p:nvPr/>
        </p:nvPicPr>
        <p:blipFill rotWithShape="1">
          <a:blip r:embed="rId3">
            <a:alphaModFix/>
          </a:blip>
          <a:srcRect b="0" l="0" r="0" t="0"/>
          <a:stretch/>
        </p:blipFill>
        <p:spPr>
          <a:xfrm>
            <a:off x="6420775" y="1612887"/>
            <a:ext cx="2614500" cy="4945200"/>
          </a:xfrm>
          <a:prstGeom prst="roundRect">
            <a:avLst>
              <a:gd fmla="val 4167" name="adj"/>
            </a:avLst>
          </a:prstGeom>
          <a:solidFill>
            <a:srgbClr val="FFFFFF"/>
          </a:solidFill>
          <a:ln cap="sq" cmpd="sng" w="76200">
            <a:solidFill>
              <a:srgbClr val="292929"/>
            </a:solidFill>
            <a:prstDash val="solid"/>
            <a:miter lim="8000"/>
            <a:headEnd len="med" w="med" type="none"/>
            <a:tailEnd len="med" w="med" type="none"/>
          </a:ln>
          <a:effectLst>
            <a:reflection blurRad="0" dir="5400000" dist="5000" endA="0" endPos="28000" kx="0" rotWithShape="0" algn="bl" stA="28000" stPos="0" sy="-100000" ky="0"/>
          </a:effectLst>
        </p:spPr>
      </p:pic>
      <p:cxnSp>
        <p:nvCxnSpPr>
          <p:cNvPr id="215" name="Shape 215"/>
          <p:cNvCxnSpPr/>
          <p:nvPr/>
        </p:nvCxnSpPr>
        <p:spPr>
          <a:xfrm flipH="1" rot="10800000">
            <a:off x="3657600" y="3810000"/>
            <a:ext cx="2362200" cy="949324"/>
          </a:xfrm>
          <a:prstGeom prst="straightConnector1">
            <a:avLst/>
          </a:prstGeom>
          <a:noFill/>
          <a:ln cap="flat" cmpd="sng" w="38100">
            <a:solidFill>
              <a:srgbClr val="72892B"/>
            </a:solidFill>
            <a:prstDash val="solid"/>
            <a:miter lim="8000"/>
            <a:headEnd len="med" w="med" type="none"/>
            <a:tailEnd len="lg" w="lg" type="stealth"/>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Shape 221"/>
          <p:cNvSpPr txBox="1"/>
          <p:nvPr>
            <p:ph type="title"/>
          </p:nvPr>
        </p:nvSpPr>
        <p:spPr>
          <a:xfrm>
            <a:off x="1089025" y="274637"/>
            <a:ext cx="7272336" cy="1338261"/>
          </a:xfrm>
          <a:prstGeom prst="rect">
            <a:avLst/>
          </a:prstGeom>
          <a:noFill/>
          <a:ln>
            <a:noFill/>
          </a:ln>
        </p:spPr>
        <p:txBody>
          <a:bodyPr anchorCtr="0" anchor="ctr" bIns="45700" lIns="91425" rIns="91425" tIns="45700">
            <a:noAutofit/>
          </a:bodyPr>
          <a:lstStyle/>
          <a:p>
            <a:pPr indent="0" lvl="0" marL="0" marR="0" rtl="0" algn="ctr">
              <a:lnSpc>
                <a:spcPct val="108333"/>
              </a:lnSpc>
              <a:spcBef>
                <a:spcPts val="0"/>
              </a:spcBef>
              <a:spcAft>
                <a:spcPts val="0"/>
              </a:spcAft>
              <a:buClr>
                <a:srgbClr val="404040"/>
              </a:buClr>
              <a:buSzPct val="25000"/>
              <a:buFont typeface="Georgia"/>
              <a:buNone/>
            </a:pPr>
            <a:r>
              <a:rPr b="1" i="0" lang="en-US" sz="4800" u="none" cap="none" strike="noStrike">
                <a:solidFill>
                  <a:srgbClr val="404040"/>
                </a:solidFill>
                <a:latin typeface="Georgia"/>
                <a:ea typeface="Georgia"/>
                <a:cs typeface="Georgia"/>
                <a:sym typeface="Georgia"/>
              </a:rPr>
              <a:t>Middle Economy</a:t>
            </a:r>
          </a:p>
        </p:txBody>
      </p:sp>
      <p:sp>
        <p:nvSpPr>
          <p:cNvPr id="222" name="Shape 222"/>
          <p:cNvSpPr txBox="1"/>
          <p:nvPr>
            <p:ph idx="1" type="body"/>
          </p:nvPr>
        </p:nvSpPr>
        <p:spPr>
          <a:xfrm>
            <a:off x="1089025" y="1801807"/>
            <a:ext cx="7272300" cy="1686000"/>
          </a:xfrm>
          <a:prstGeom prst="rect">
            <a:avLst/>
          </a:prstGeom>
          <a:noFill/>
          <a:ln>
            <a:noFill/>
          </a:ln>
        </p:spPr>
        <p:txBody>
          <a:bodyPr anchorCtr="0" anchor="t" bIns="45700" lIns="91425" rIns="91425" tIns="45700">
            <a:noAutofit/>
          </a:bodyPr>
          <a:lstStyle/>
          <a:p>
            <a:pPr indent="-282575" lvl="0" marL="282575" marR="0" rtl="0" algn="l">
              <a:lnSpc>
                <a:spcPct val="100000"/>
              </a:lnSpc>
              <a:spcBef>
                <a:spcPts val="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Wheat crop</a:t>
            </a:r>
          </a:p>
          <a:p>
            <a:pPr indent="-282575" lvl="0" marL="282575" marR="0" rtl="0" algn="l">
              <a:lnSpc>
                <a:spcPct val="100000"/>
              </a:lnSpc>
              <a:spcBef>
                <a:spcPts val="200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fur trading</a:t>
            </a:r>
          </a:p>
          <a:p>
            <a:pPr lvl="1" marR="0" rtl="0" algn="l">
              <a:lnSpc>
                <a:spcPct val="100000"/>
              </a:lnSpc>
              <a:spcBef>
                <a:spcPts val="2000"/>
              </a:spcBef>
              <a:spcAft>
                <a:spcPts val="0"/>
              </a:spcAft>
              <a:buFont typeface="Georgia"/>
            </a:pPr>
            <a:r>
              <a:rPr lang="en-US">
                <a:latin typeface="Georgia"/>
                <a:ea typeface="Georgia"/>
                <a:cs typeface="Georgia"/>
                <a:sym typeface="Georgia"/>
              </a:rPr>
              <a:t>beavers</a:t>
            </a:r>
          </a:p>
          <a:p>
            <a:pPr indent="-282575" lvl="0" marL="282575" marR="0" rtl="0" algn="l">
              <a:lnSpc>
                <a:spcPct val="100000"/>
              </a:lnSpc>
              <a:spcBef>
                <a:spcPts val="200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some ship building</a:t>
            </a:r>
          </a:p>
          <a:p>
            <a:pPr indent="-282575" lvl="0" marL="282575" marR="0" rtl="0" algn="l">
              <a:lnSpc>
                <a:spcPct val="100000"/>
              </a:lnSpc>
              <a:spcBef>
                <a:spcPts val="2000"/>
              </a:spcBef>
              <a:spcAft>
                <a:spcPts val="0"/>
              </a:spcAft>
              <a:buClr>
                <a:srgbClr val="404040"/>
              </a:buClr>
              <a:buSzPct val="100000"/>
              <a:buFont typeface="Georgia"/>
              <a:buChar char="•"/>
            </a:pPr>
            <a:r>
              <a:rPr lang="en-US">
                <a:latin typeface="Georgia"/>
                <a:ea typeface="Georgia"/>
                <a:cs typeface="Georgia"/>
                <a:sym typeface="Georgia"/>
              </a:rPr>
              <a:t>slave labor</a:t>
            </a:r>
          </a:p>
        </p:txBody>
      </p:sp>
      <p:pic>
        <p:nvPicPr>
          <p:cNvPr descr="furtrade" id="223" name="Shape 223"/>
          <p:cNvPicPr preferRelativeResize="0"/>
          <p:nvPr/>
        </p:nvPicPr>
        <p:blipFill rotWithShape="1">
          <a:blip r:embed="rId3">
            <a:alphaModFix/>
          </a:blip>
          <a:srcRect b="0" l="0" r="0" t="0"/>
          <a:stretch/>
        </p:blipFill>
        <p:spPr>
          <a:xfrm>
            <a:off x="1816100" y="4925925"/>
            <a:ext cx="3309900" cy="1596900"/>
          </a:xfrm>
          <a:prstGeom prst="rect">
            <a:avLst/>
          </a:prstGeom>
          <a:noFill/>
          <a:ln cap="sq" cmpd="thickThin" w="88900">
            <a:solidFill>
              <a:schemeClr val="accent1"/>
            </a:solidFill>
            <a:prstDash val="solid"/>
            <a:miter lim="8000"/>
            <a:headEnd len="med" w="med" type="none"/>
            <a:tailEnd len="med" w="med" type="none"/>
          </a:ln>
        </p:spPr>
      </p:pic>
      <p:pic>
        <p:nvPicPr>
          <p:cNvPr descr="http://www.veteranstoday.com/wp-content/uploads/2013/01/91554-004-3AC69813.jpg" id="224" name="Shape 224"/>
          <p:cNvPicPr preferRelativeResize="0"/>
          <p:nvPr/>
        </p:nvPicPr>
        <p:blipFill rotWithShape="1">
          <a:blip r:embed="rId4">
            <a:alphaModFix/>
          </a:blip>
          <a:srcRect b="0" l="0" r="0" t="0"/>
          <a:stretch/>
        </p:blipFill>
        <p:spPr>
          <a:xfrm>
            <a:off x="5622175" y="1897275"/>
            <a:ext cx="3185400" cy="4430400"/>
          </a:xfrm>
          <a:prstGeom prst="rect">
            <a:avLst/>
          </a:prstGeom>
          <a:solidFill>
            <a:srgbClr val="ECECEC"/>
          </a:solidFill>
          <a:ln cap="sq" cmpd="sng" w="190500">
            <a:solidFill>
              <a:srgbClr val="C87700"/>
            </a:solidFill>
            <a:prstDash val="solid"/>
            <a:miter lim="8000"/>
            <a:headEnd len="med" w="med" type="none"/>
            <a:tailEnd len="med" w="med" type="none"/>
          </a:ln>
          <a:effectLst>
            <a:outerShdw blurRad="65000" kx="195000" rotWithShape="0" algn="tl" dir="12900000" dist="50800" ky="195000">
              <a:srgbClr val="000000">
                <a:alpha val="29803"/>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1089025" y="274637"/>
            <a:ext cx="7272300" cy="1338300"/>
          </a:xfrm>
          <a:prstGeom prst="rect">
            <a:avLst/>
          </a:prstGeom>
        </p:spPr>
        <p:txBody>
          <a:bodyPr anchorCtr="0" anchor="ctr" bIns="91425" lIns="91425" rIns="91425" tIns="91425">
            <a:noAutofit/>
          </a:bodyPr>
          <a:lstStyle/>
          <a:p>
            <a:pPr lvl="0">
              <a:spcBef>
                <a:spcPts val="0"/>
              </a:spcBef>
              <a:buNone/>
            </a:pPr>
            <a:r>
              <a:rPr lang="en-US"/>
              <a:t>Pennsylvania </a:t>
            </a:r>
          </a:p>
        </p:txBody>
      </p:sp>
      <p:sp>
        <p:nvSpPr>
          <p:cNvPr id="231" name="Shape 231"/>
          <p:cNvSpPr txBox="1"/>
          <p:nvPr>
            <p:ph idx="1" type="body"/>
          </p:nvPr>
        </p:nvSpPr>
        <p:spPr>
          <a:xfrm>
            <a:off x="935850" y="1488475"/>
            <a:ext cx="7732500" cy="4324200"/>
          </a:xfrm>
          <a:prstGeom prst="rect">
            <a:avLst/>
          </a:prstGeom>
        </p:spPr>
        <p:txBody>
          <a:bodyPr anchorCtr="0" anchor="t" bIns="91425" lIns="91425" rIns="91425" tIns="91425">
            <a:noAutofit/>
          </a:bodyPr>
          <a:lstStyle/>
          <a:p>
            <a:pPr indent="-419100" lvl="0" marL="457200" rtl="0">
              <a:spcBef>
                <a:spcPts val="0"/>
              </a:spcBef>
              <a:buSzPct val="100000"/>
            </a:pPr>
            <a:r>
              <a:rPr lang="en-US" sz="3000"/>
              <a:t>Quakers had a huge following in England</a:t>
            </a:r>
          </a:p>
          <a:p>
            <a:pPr indent="-419100" lvl="1" marL="914400" rtl="0">
              <a:spcBef>
                <a:spcPts val="0"/>
              </a:spcBef>
              <a:buSzPct val="100000"/>
            </a:pPr>
            <a:r>
              <a:rPr lang="en-US" sz="3000"/>
              <a:t>believed in </a:t>
            </a:r>
            <a:r>
              <a:rPr lang="en-US" sz="3000"/>
              <a:t>equality and kindness</a:t>
            </a:r>
          </a:p>
          <a:p>
            <a:pPr indent="-419100" lvl="1" marL="914400" rtl="0">
              <a:spcBef>
                <a:spcPts val="0"/>
              </a:spcBef>
              <a:buSzPct val="100000"/>
            </a:pPr>
            <a:r>
              <a:rPr lang="en-US" sz="3000"/>
              <a:t>English leaders considered them dangerous</a:t>
            </a:r>
          </a:p>
          <a:p>
            <a:pPr indent="-419100" lvl="2" marL="1371600" rtl="0">
              <a:spcBef>
                <a:spcPts val="0"/>
              </a:spcBef>
              <a:buSzPct val="100000"/>
            </a:pPr>
            <a:r>
              <a:rPr lang="en-US" sz="3000"/>
              <a:t>did not participate in wars</a:t>
            </a:r>
          </a:p>
          <a:p>
            <a:pPr indent="-419100" lvl="2" marL="1371600" rtl="0">
              <a:spcBef>
                <a:spcPts val="0"/>
              </a:spcBef>
              <a:buSzPct val="100000"/>
            </a:pPr>
            <a:r>
              <a:rPr lang="en-US" sz="3000"/>
              <a:t>did not join the British army</a:t>
            </a:r>
          </a:p>
          <a:p>
            <a:pPr indent="-419100" lvl="2" marL="1371600" rtl="0">
              <a:spcBef>
                <a:spcPts val="0"/>
              </a:spcBef>
              <a:buSzPct val="100000"/>
            </a:pPr>
            <a:r>
              <a:rPr lang="en-US" sz="3000"/>
              <a:t>put in prison and beaten</a:t>
            </a:r>
          </a:p>
          <a:p>
            <a:pPr indent="-419100" lvl="1" marL="914400" rtl="0">
              <a:spcBef>
                <a:spcPts val="0"/>
              </a:spcBef>
              <a:buSzPct val="100000"/>
            </a:pPr>
            <a:r>
              <a:rPr lang="en-US" sz="3000"/>
              <a:t>looked to North America for a safe home</a:t>
            </a:r>
          </a:p>
          <a:p>
            <a:pPr indent="-419100" lvl="2" marL="1371600">
              <a:spcBef>
                <a:spcPts val="0"/>
              </a:spcBef>
              <a:buSzPct val="100000"/>
            </a:pPr>
            <a:r>
              <a:rPr lang="en-US" sz="3000"/>
              <a:t>King Charles gave Penn the charter</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1089025" y="274637"/>
            <a:ext cx="7272336" cy="1338261"/>
          </a:xfrm>
          <a:prstGeom prst="rect">
            <a:avLst/>
          </a:prstGeom>
          <a:noFill/>
          <a:ln>
            <a:noFill/>
          </a:ln>
        </p:spPr>
        <p:txBody>
          <a:bodyPr anchorCtr="0" anchor="ctr" bIns="45700" lIns="91425" rIns="91425" tIns="45700">
            <a:noAutofit/>
          </a:bodyPr>
          <a:lstStyle/>
          <a:p>
            <a:pPr indent="0" lvl="0" marL="0" marR="0" rtl="0" algn="ctr">
              <a:lnSpc>
                <a:spcPct val="108333"/>
              </a:lnSpc>
              <a:spcBef>
                <a:spcPts val="0"/>
              </a:spcBef>
              <a:spcAft>
                <a:spcPts val="0"/>
              </a:spcAft>
              <a:buClr>
                <a:srgbClr val="404040"/>
              </a:buClr>
              <a:buSzPct val="25000"/>
              <a:buFont typeface="Georgia"/>
              <a:buNone/>
            </a:pPr>
            <a:r>
              <a:rPr b="1" i="0" lang="en-US" sz="4800" u="none" cap="none" strike="noStrike">
                <a:solidFill>
                  <a:srgbClr val="404040"/>
                </a:solidFill>
                <a:latin typeface="Georgia"/>
                <a:ea typeface="Georgia"/>
                <a:cs typeface="Georgia"/>
                <a:sym typeface="Georgia"/>
              </a:rPr>
              <a:t>Southern Colonies</a:t>
            </a:r>
            <a:br>
              <a:rPr b="1" i="0" lang="en-US" sz="4800" u="none" cap="none" strike="noStrike">
                <a:solidFill>
                  <a:srgbClr val="404040"/>
                </a:solidFill>
                <a:latin typeface="Georgia"/>
                <a:ea typeface="Georgia"/>
                <a:cs typeface="Georgia"/>
                <a:sym typeface="Georgia"/>
              </a:rPr>
            </a:br>
            <a:r>
              <a:rPr b="1" i="1" lang="en-US" sz="3200" u="none" cap="none" strike="noStrike">
                <a:solidFill>
                  <a:srgbClr val="404040"/>
                </a:solidFill>
                <a:latin typeface="Georgia"/>
                <a:ea typeface="Georgia"/>
                <a:cs typeface="Georgia"/>
                <a:sym typeface="Georgia"/>
              </a:rPr>
              <a:t>“Agricultural South”</a:t>
            </a:r>
          </a:p>
        </p:txBody>
      </p:sp>
      <p:sp>
        <p:nvSpPr>
          <p:cNvPr id="237" name="Shape 237"/>
          <p:cNvSpPr txBox="1"/>
          <p:nvPr>
            <p:ph idx="1" type="body"/>
          </p:nvPr>
        </p:nvSpPr>
        <p:spPr>
          <a:xfrm>
            <a:off x="1143000" y="3048000"/>
            <a:ext cx="5410200" cy="3498850"/>
          </a:xfrm>
          <a:prstGeom prst="rect">
            <a:avLst/>
          </a:prstGeom>
          <a:noFill/>
          <a:ln>
            <a:noFill/>
          </a:ln>
        </p:spPr>
        <p:txBody>
          <a:bodyPr anchorCtr="0" anchor="t" bIns="45700" lIns="91425" rIns="91425" tIns="45700">
            <a:noAutofit/>
          </a:bodyPr>
          <a:lstStyle/>
          <a:p>
            <a:pPr indent="-282575" lvl="0" marL="282575" marR="0" rtl="0" algn="l">
              <a:lnSpc>
                <a:spcPct val="80000"/>
              </a:lnSpc>
              <a:spcBef>
                <a:spcPts val="0"/>
              </a:spcBef>
              <a:spcAft>
                <a:spcPts val="0"/>
              </a:spcAft>
              <a:buClr>
                <a:srgbClr val="404040"/>
              </a:buClr>
              <a:buSzPct val="100000"/>
              <a:buFont typeface="Noto Sans Symbols"/>
              <a:buChar char="•"/>
            </a:pPr>
            <a:r>
              <a:rPr b="0" i="0" lang="en-US" sz="2600" u="none">
                <a:solidFill>
                  <a:srgbClr val="404040"/>
                </a:solidFill>
                <a:latin typeface="Georgia"/>
                <a:ea typeface="Georgia"/>
                <a:cs typeface="Georgia"/>
                <a:sym typeface="Georgia"/>
              </a:rPr>
              <a:t>1607: Virginia</a:t>
            </a:r>
          </a:p>
          <a:p>
            <a:pPr indent="-282575" lvl="0" marL="282575" marR="0" rtl="0" algn="l">
              <a:lnSpc>
                <a:spcPct val="80000"/>
              </a:lnSpc>
              <a:spcBef>
                <a:spcPts val="2000"/>
              </a:spcBef>
              <a:spcAft>
                <a:spcPts val="0"/>
              </a:spcAft>
              <a:buClr>
                <a:srgbClr val="404040"/>
              </a:buClr>
              <a:buSzPct val="100000"/>
              <a:buFont typeface="Noto Sans Symbols"/>
              <a:buChar char="•"/>
            </a:pPr>
            <a:r>
              <a:rPr b="0" i="0" lang="en-US" sz="2600" u="none">
                <a:solidFill>
                  <a:srgbClr val="404040"/>
                </a:solidFill>
                <a:latin typeface="Georgia"/>
                <a:ea typeface="Georgia"/>
                <a:cs typeface="Georgia"/>
                <a:sym typeface="Georgia"/>
              </a:rPr>
              <a:t>1634: Maryland</a:t>
            </a:r>
          </a:p>
          <a:p>
            <a:pPr indent="-282575" lvl="0" marL="282575" marR="0" rtl="0" algn="l">
              <a:lnSpc>
                <a:spcPct val="80000"/>
              </a:lnSpc>
              <a:spcBef>
                <a:spcPts val="2000"/>
              </a:spcBef>
              <a:spcAft>
                <a:spcPts val="0"/>
              </a:spcAft>
              <a:buClr>
                <a:srgbClr val="404040"/>
              </a:buClr>
              <a:buSzPct val="100000"/>
              <a:buFont typeface="Noto Sans Symbols"/>
              <a:buChar char="•"/>
            </a:pPr>
            <a:r>
              <a:rPr b="0" i="0" lang="en-US" sz="2600" u="none">
                <a:solidFill>
                  <a:srgbClr val="404040"/>
                </a:solidFill>
                <a:latin typeface="Georgia"/>
                <a:ea typeface="Georgia"/>
                <a:cs typeface="Georgia"/>
                <a:sym typeface="Georgia"/>
              </a:rPr>
              <a:t>1653: North Carolina</a:t>
            </a:r>
          </a:p>
          <a:p>
            <a:pPr indent="-282575" lvl="0" marL="282575" marR="0" rtl="0" algn="l">
              <a:lnSpc>
                <a:spcPct val="80000"/>
              </a:lnSpc>
              <a:spcBef>
                <a:spcPts val="2000"/>
              </a:spcBef>
              <a:spcAft>
                <a:spcPts val="0"/>
              </a:spcAft>
              <a:buClr>
                <a:srgbClr val="404040"/>
              </a:buClr>
              <a:buSzPct val="100000"/>
              <a:buFont typeface="Noto Sans Symbols"/>
              <a:buChar char="•"/>
            </a:pPr>
            <a:r>
              <a:rPr b="0" i="0" lang="en-US" sz="2600" u="none">
                <a:solidFill>
                  <a:srgbClr val="404040"/>
                </a:solidFill>
                <a:latin typeface="Georgia"/>
                <a:ea typeface="Georgia"/>
                <a:cs typeface="Georgia"/>
                <a:sym typeface="Georgia"/>
              </a:rPr>
              <a:t>1670: South Carolina</a:t>
            </a:r>
          </a:p>
          <a:p>
            <a:pPr indent="-282575" lvl="0" marL="282575" marR="0" rtl="0" algn="l">
              <a:lnSpc>
                <a:spcPct val="80000"/>
              </a:lnSpc>
              <a:spcBef>
                <a:spcPts val="2000"/>
              </a:spcBef>
              <a:spcAft>
                <a:spcPts val="0"/>
              </a:spcAft>
              <a:buClr>
                <a:srgbClr val="404040"/>
              </a:buClr>
              <a:buSzPct val="100000"/>
              <a:buFont typeface="Noto Sans Symbols"/>
              <a:buChar char="•"/>
            </a:pPr>
            <a:r>
              <a:rPr b="0" i="0" lang="en-US" sz="2600" u="none">
                <a:solidFill>
                  <a:srgbClr val="404040"/>
                </a:solidFill>
                <a:latin typeface="Georgia"/>
                <a:ea typeface="Georgia"/>
                <a:cs typeface="Georgia"/>
                <a:sym typeface="Georgia"/>
              </a:rPr>
              <a:t>1733: Georgia</a:t>
            </a:r>
          </a:p>
        </p:txBody>
      </p:sp>
      <p:pic>
        <p:nvPicPr>
          <p:cNvPr descr="http://trek2thecolonies.wikispaces.com/file/view/economics_south.jpg/48757795/economics_south.jpg" id="238" name="Shape 238"/>
          <p:cNvPicPr preferRelativeResize="0"/>
          <p:nvPr/>
        </p:nvPicPr>
        <p:blipFill rotWithShape="1">
          <a:blip r:embed="rId3">
            <a:alphaModFix/>
          </a:blip>
          <a:srcRect b="0" l="0" r="0" t="0"/>
          <a:stretch/>
        </p:blipFill>
        <p:spPr>
          <a:xfrm>
            <a:off x="5500325" y="1676400"/>
            <a:ext cx="3504000" cy="4700700"/>
          </a:xfrm>
          <a:prstGeom prst="rect">
            <a:avLst/>
          </a:prstGeom>
          <a:noFill/>
          <a:ln cap="sq" cmpd="sng" w="190500">
            <a:solidFill>
              <a:srgbClr val="566723"/>
            </a:solidFill>
            <a:prstDash val="solid"/>
            <a:miter lim="8000"/>
            <a:headEnd len="med" w="med" type="none"/>
            <a:tailEnd len="med" w="med" type="none"/>
          </a:ln>
          <a:effectLst>
            <a:outerShdw blurRad="254000" rotWithShape="0" algn="bl">
              <a:srgbClr val="000000">
                <a:alpha val="42745"/>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1089025" y="274637"/>
            <a:ext cx="7272336" cy="1338261"/>
          </a:xfrm>
          <a:prstGeom prst="rect">
            <a:avLst/>
          </a:prstGeom>
          <a:noFill/>
          <a:ln>
            <a:noFill/>
          </a:ln>
        </p:spPr>
        <p:txBody>
          <a:bodyPr anchorCtr="0" anchor="ctr" bIns="45700" lIns="91425" rIns="91425" tIns="45700">
            <a:noAutofit/>
          </a:bodyPr>
          <a:lstStyle/>
          <a:p>
            <a:pPr indent="0" lvl="0" marL="0" marR="0" rtl="0" algn="ctr">
              <a:lnSpc>
                <a:spcPct val="108333"/>
              </a:lnSpc>
              <a:spcBef>
                <a:spcPts val="0"/>
              </a:spcBef>
              <a:spcAft>
                <a:spcPts val="0"/>
              </a:spcAft>
              <a:buClr>
                <a:srgbClr val="404040"/>
              </a:buClr>
              <a:buSzPct val="25000"/>
              <a:buFont typeface="Georgia"/>
              <a:buNone/>
            </a:pPr>
            <a:r>
              <a:rPr b="1" i="0" lang="en-US" sz="4800" u="none" cap="none" strike="noStrike">
                <a:solidFill>
                  <a:srgbClr val="404040"/>
                </a:solidFill>
                <a:latin typeface="Georgia"/>
                <a:ea typeface="Georgia"/>
                <a:cs typeface="Georgia"/>
                <a:sym typeface="Georgia"/>
              </a:rPr>
              <a:t>Down to Business</a:t>
            </a:r>
          </a:p>
        </p:txBody>
      </p:sp>
      <p:sp>
        <p:nvSpPr>
          <p:cNvPr id="103" name="Shape 103"/>
          <p:cNvSpPr txBox="1"/>
          <p:nvPr>
            <p:ph idx="1" type="body"/>
          </p:nvPr>
        </p:nvSpPr>
        <p:spPr>
          <a:xfrm>
            <a:off x="2793200" y="1612900"/>
            <a:ext cx="3864000" cy="8271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404040"/>
              </a:buClr>
              <a:buSzPct val="25000"/>
              <a:buFont typeface="Noto Sans Symbols"/>
              <a:buNone/>
            </a:pPr>
            <a:r>
              <a:rPr b="1" i="0" lang="en-US" sz="2800" u="none" cap="none" strike="noStrike">
                <a:solidFill>
                  <a:srgbClr val="404040"/>
                </a:solidFill>
                <a:latin typeface="Georgia"/>
                <a:ea typeface="Georgia"/>
                <a:cs typeface="Georgia"/>
                <a:sym typeface="Georgia"/>
              </a:rPr>
              <a:t>Essential Question</a:t>
            </a:r>
          </a:p>
        </p:txBody>
      </p:sp>
      <p:sp>
        <p:nvSpPr>
          <p:cNvPr id="104" name="Shape 104"/>
          <p:cNvSpPr txBox="1"/>
          <p:nvPr>
            <p:ph idx="1" type="body"/>
          </p:nvPr>
        </p:nvSpPr>
        <p:spPr>
          <a:xfrm>
            <a:off x="2907487" y="2668537"/>
            <a:ext cx="3635400" cy="1903500"/>
          </a:xfrm>
          <a:prstGeom prst="rect">
            <a:avLst/>
          </a:prstGeom>
          <a:noFill/>
          <a:ln cap="flat" cmpd="sng" w="38100">
            <a:solidFill>
              <a:srgbClr val="FFC000"/>
            </a:solidFill>
            <a:prstDash val="solid"/>
            <a:miter lim="8000"/>
            <a:headEnd len="med" w="med" type="none"/>
            <a:tailEnd len="med" w="med" type="none"/>
          </a:ln>
        </p:spPr>
        <p:txBody>
          <a:bodyPr anchorCtr="0" anchor="t" bIns="45700" lIns="91425" rIns="91425" tIns="45700">
            <a:noAutofit/>
          </a:bodyPr>
          <a:lstStyle/>
          <a:p>
            <a:pPr indent="0" lvl="0" marL="0" marR="0" rtl="0" algn="l">
              <a:lnSpc>
                <a:spcPct val="100000"/>
              </a:lnSpc>
              <a:spcBef>
                <a:spcPts val="0"/>
              </a:spcBef>
              <a:spcAft>
                <a:spcPts val="0"/>
              </a:spcAft>
              <a:buClr>
                <a:srgbClr val="404040"/>
              </a:buClr>
              <a:buSzPct val="25000"/>
              <a:buFont typeface="Noto Sans Symbols"/>
              <a:buNone/>
            </a:pPr>
            <a:r>
              <a:rPr b="0" i="0" lang="en-US" sz="2600" u="none" cap="none" strike="noStrike">
                <a:solidFill>
                  <a:srgbClr val="404040"/>
                </a:solidFill>
                <a:latin typeface="Georgia"/>
                <a:ea typeface="Georgia"/>
                <a:cs typeface="Georgia"/>
                <a:sym typeface="Georgia"/>
              </a:rPr>
              <a:t>What are the 3 colonial regions and what makes them different from one another?</a:t>
            </a:r>
          </a:p>
        </p:txBody>
      </p:sp>
      <p:sp>
        <p:nvSpPr>
          <p:cNvPr id="105" name="Shape 105"/>
          <p:cNvSpPr txBox="1"/>
          <p:nvPr>
            <p:ph idx="1" type="body"/>
          </p:nvPr>
        </p:nvSpPr>
        <p:spPr>
          <a:xfrm>
            <a:off x="4932362" y="1689100"/>
            <a:ext cx="3429000" cy="827086"/>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404040"/>
              </a:buClr>
              <a:buSzPct val="25000"/>
              <a:buFont typeface="Noto Sans Symbols"/>
              <a:buNone/>
            </a:pPr>
            <a:r>
              <a:t/>
            </a:r>
            <a:endParaRPr/>
          </a:p>
        </p:txBody>
      </p:sp>
      <p:sp>
        <p:nvSpPr>
          <p:cNvPr id="106" name="Shape 106"/>
          <p:cNvSpPr txBox="1"/>
          <p:nvPr>
            <p:ph idx="2" type="body"/>
          </p:nvPr>
        </p:nvSpPr>
        <p:spPr>
          <a:xfrm>
            <a:off x="4932362" y="2590800"/>
            <a:ext cx="3429000" cy="3535362"/>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404040"/>
              </a:buClr>
              <a:buSzPct val="25000"/>
              <a:buFont typeface="Noto Sans Symbols"/>
              <a:buNone/>
            </a:pPr>
            <a:r>
              <a:t/>
            </a:r>
            <a:endParaRPr/>
          </a:p>
          <a:p>
            <a:pPr indent="-282575" lvl="0" marL="282575" marR="0" rtl="0" algn="l">
              <a:spcBef>
                <a:spcPts val="2000"/>
              </a:spcBef>
              <a:spcAft>
                <a:spcPts val="0"/>
              </a:spcAft>
              <a:buClr>
                <a:srgbClr val="404040"/>
              </a:buClr>
              <a:buSzPct val="100000"/>
              <a:buFont typeface="Noto Sans Symbols"/>
              <a:buNone/>
            </a:pPr>
            <a:r>
              <a:t/>
            </a:r>
            <a:endParaRPr b="0" i="0" sz="1600" u="none" cap="none" strike="noStrike">
              <a:solidFill>
                <a:srgbClr val="404040"/>
              </a:solidFill>
              <a:latin typeface="Georgia"/>
              <a:ea typeface="Georgia"/>
              <a:cs typeface="Georgia"/>
              <a:sym typeface="Georgia"/>
            </a:endParaRPr>
          </a:p>
        </p:txBody>
      </p:sp>
      <p:sp>
        <p:nvSpPr>
          <p:cNvPr id="107" name="Shape 107"/>
          <p:cNvSpPr/>
          <p:nvPr/>
        </p:nvSpPr>
        <p:spPr>
          <a:xfrm>
            <a:off x="984250" y="4724400"/>
            <a:ext cx="3843336" cy="1752600"/>
          </a:xfrm>
          <a:prstGeom prst="bracePair">
            <a:avLst/>
          </a:prstGeom>
          <a:noFill/>
          <a:ln cap="flat" cmpd="sng" w="38100">
            <a:solidFill>
              <a:srgbClr val="66460A"/>
            </a:solidFill>
            <a:prstDash val="solid"/>
            <a:miter lim="8000"/>
            <a:headEnd len="med" w="med" type="none"/>
            <a:tailEnd len="med" w="med" type="none"/>
          </a:ln>
        </p:spPr>
        <p:txBody>
          <a:bodyPr anchorCtr="0" anchor="ctr"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id="108" name="Shape 108"/>
          <p:cNvSpPr txBox="1"/>
          <p:nvPr/>
        </p:nvSpPr>
        <p:spPr>
          <a:xfrm>
            <a:off x="1089025" y="4908550"/>
            <a:ext cx="3635374" cy="13842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FF0000"/>
              </a:buClr>
              <a:buSzPct val="25000"/>
              <a:buFont typeface="Arial"/>
              <a:buNone/>
            </a:pPr>
            <a:r>
              <a:rPr b="1" i="0" lang="en-US" sz="2800" u="none">
                <a:solidFill>
                  <a:srgbClr val="FF0000"/>
                </a:solidFill>
                <a:latin typeface="Arial"/>
                <a:ea typeface="Arial"/>
                <a:cs typeface="Arial"/>
                <a:sym typeface="Arial"/>
              </a:rPr>
              <a:t>Tape Map to the LEFT SIDE of these Notes ☺</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Shape 244"/>
          <p:cNvSpPr txBox="1"/>
          <p:nvPr>
            <p:ph type="title"/>
          </p:nvPr>
        </p:nvSpPr>
        <p:spPr>
          <a:xfrm>
            <a:off x="1089025" y="76200"/>
            <a:ext cx="7272336" cy="1338261"/>
          </a:xfrm>
          <a:prstGeom prst="rect">
            <a:avLst/>
          </a:prstGeom>
          <a:noFill/>
          <a:ln>
            <a:noFill/>
          </a:ln>
        </p:spPr>
        <p:txBody>
          <a:bodyPr anchorCtr="0" anchor="ctr" bIns="45700" lIns="91425" rIns="91425" tIns="45700">
            <a:noAutofit/>
          </a:bodyPr>
          <a:lstStyle/>
          <a:p>
            <a:pPr indent="0" lvl="0" marL="0" marR="0" rtl="0" algn="ctr">
              <a:lnSpc>
                <a:spcPct val="108333"/>
              </a:lnSpc>
              <a:spcBef>
                <a:spcPts val="0"/>
              </a:spcBef>
              <a:spcAft>
                <a:spcPts val="0"/>
              </a:spcAft>
              <a:buClr>
                <a:srgbClr val="404040"/>
              </a:buClr>
              <a:buSzPct val="25000"/>
              <a:buFont typeface="Georgia"/>
              <a:buNone/>
            </a:pPr>
            <a:r>
              <a:rPr b="1" i="0" lang="en-US" sz="4800" u="none" cap="none" strike="noStrike">
                <a:solidFill>
                  <a:srgbClr val="404040"/>
                </a:solidFill>
                <a:latin typeface="Georgia"/>
                <a:ea typeface="Georgia"/>
                <a:cs typeface="Georgia"/>
                <a:sym typeface="Georgia"/>
              </a:rPr>
              <a:t>Southern Economy</a:t>
            </a:r>
          </a:p>
        </p:txBody>
      </p:sp>
      <p:sp>
        <p:nvSpPr>
          <p:cNvPr id="245" name="Shape 245"/>
          <p:cNvSpPr txBox="1"/>
          <p:nvPr>
            <p:ph idx="1" type="body"/>
          </p:nvPr>
        </p:nvSpPr>
        <p:spPr>
          <a:xfrm>
            <a:off x="1371600" y="1524000"/>
            <a:ext cx="4495800" cy="3181349"/>
          </a:xfrm>
          <a:prstGeom prst="rect">
            <a:avLst/>
          </a:prstGeom>
          <a:noFill/>
          <a:ln>
            <a:noFill/>
          </a:ln>
        </p:spPr>
        <p:txBody>
          <a:bodyPr anchorCtr="0" anchor="t" bIns="45700" lIns="91425" rIns="91425" tIns="45700">
            <a:noAutofit/>
          </a:bodyPr>
          <a:lstStyle/>
          <a:p>
            <a:pPr indent="-282575" lvl="0" marL="282575" marR="0" rtl="0" algn="l">
              <a:lnSpc>
                <a:spcPct val="100000"/>
              </a:lnSpc>
              <a:spcBef>
                <a:spcPts val="0"/>
              </a:spcBef>
              <a:spcAft>
                <a:spcPts val="0"/>
              </a:spcAft>
              <a:buClr>
                <a:srgbClr val="404040"/>
              </a:buClr>
              <a:buSzPct val="100000"/>
              <a:buFont typeface="Noto Sans Symbols"/>
              <a:buChar char="•"/>
            </a:pPr>
            <a:r>
              <a:rPr b="0" i="0" lang="en-US" sz="2800" u="none">
                <a:solidFill>
                  <a:srgbClr val="404040"/>
                </a:solidFill>
                <a:latin typeface="Georgia"/>
                <a:ea typeface="Georgia"/>
                <a:cs typeface="Georgia"/>
                <a:sym typeface="Georgia"/>
              </a:rPr>
              <a:t>plantation system</a:t>
            </a:r>
          </a:p>
          <a:p>
            <a:pPr indent="-298450" lvl="1" marL="577850" marR="0" rtl="0" algn="l">
              <a:lnSpc>
                <a:spcPct val="100000"/>
              </a:lnSpc>
              <a:spcBef>
                <a:spcPts val="600"/>
              </a:spcBef>
              <a:spcAft>
                <a:spcPts val="0"/>
              </a:spcAft>
              <a:buClr>
                <a:srgbClr val="404040"/>
              </a:buClr>
              <a:buSzPct val="100000"/>
              <a:buFont typeface="Noto Sans Symbols"/>
              <a:buChar char="•"/>
            </a:pPr>
            <a:r>
              <a:rPr b="0" i="0" lang="en-US" sz="2400" u="none" cap="none" strike="noStrike">
                <a:solidFill>
                  <a:srgbClr val="404040"/>
                </a:solidFill>
                <a:latin typeface="Georgia"/>
                <a:ea typeface="Georgia"/>
                <a:cs typeface="Georgia"/>
                <a:sym typeface="Georgia"/>
              </a:rPr>
              <a:t>cash crops</a:t>
            </a:r>
          </a:p>
          <a:p>
            <a:pPr indent="-288925" lvl="2" marL="860425" marR="0" rtl="0" algn="l">
              <a:lnSpc>
                <a:spcPct val="100000"/>
              </a:lnSpc>
              <a:spcBef>
                <a:spcPts val="600"/>
              </a:spcBef>
              <a:spcAft>
                <a:spcPts val="0"/>
              </a:spcAft>
              <a:buClr>
                <a:srgbClr val="404040"/>
              </a:buClr>
              <a:buSzPct val="100000"/>
              <a:buFont typeface="Noto Sans Symbols"/>
              <a:buChar char="•"/>
            </a:pPr>
            <a:r>
              <a:rPr b="0" i="0" lang="en-US" sz="2400" u="none" cap="none" strike="noStrike">
                <a:solidFill>
                  <a:srgbClr val="404040"/>
                </a:solidFill>
                <a:latin typeface="Georgia"/>
                <a:ea typeface="Georgia"/>
                <a:cs typeface="Georgia"/>
                <a:sym typeface="Georgia"/>
              </a:rPr>
              <a:t>indigo (dye/ink)</a:t>
            </a:r>
          </a:p>
          <a:p>
            <a:pPr indent="-288925" lvl="2" marL="860425" marR="0" rtl="0" algn="l">
              <a:lnSpc>
                <a:spcPct val="100000"/>
              </a:lnSpc>
              <a:spcBef>
                <a:spcPts val="600"/>
              </a:spcBef>
              <a:spcAft>
                <a:spcPts val="0"/>
              </a:spcAft>
              <a:buClr>
                <a:srgbClr val="404040"/>
              </a:buClr>
              <a:buSzPct val="100000"/>
              <a:buFont typeface="Noto Sans Symbols"/>
              <a:buChar char="•"/>
            </a:pPr>
            <a:r>
              <a:rPr b="0" i="0" lang="en-US" sz="2400" u="none" cap="none" strike="noStrike">
                <a:solidFill>
                  <a:srgbClr val="404040"/>
                </a:solidFill>
                <a:latin typeface="Georgia"/>
                <a:ea typeface="Georgia"/>
                <a:cs typeface="Georgia"/>
                <a:sym typeface="Georgia"/>
              </a:rPr>
              <a:t>rice</a:t>
            </a:r>
          </a:p>
          <a:p>
            <a:pPr indent="-288925" lvl="2" marL="860425" marR="0" rtl="0" algn="l">
              <a:lnSpc>
                <a:spcPct val="100000"/>
              </a:lnSpc>
              <a:spcBef>
                <a:spcPts val="600"/>
              </a:spcBef>
              <a:spcAft>
                <a:spcPts val="0"/>
              </a:spcAft>
              <a:buClr>
                <a:srgbClr val="404040"/>
              </a:buClr>
              <a:buSzPct val="100000"/>
              <a:buFont typeface="Noto Sans Symbols"/>
              <a:buChar char="•"/>
            </a:pPr>
            <a:r>
              <a:rPr b="0" i="0" lang="en-US" sz="2400" u="none" cap="none" strike="noStrike">
                <a:solidFill>
                  <a:srgbClr val="404040"/>
                </a:solidFill>
                <a:latin typeface="Georgia"/>
                <a:ea typeface="Georgia"/>
                <a:cs typeface="Georgia"/>
                <a:sym typeface="Georgia"/>
              </a:rPr>
              <a:t>Tobacco</a:t>
            </a:r>
          </a:p>
        </p:txBody>
      </p:sp>
      <p:pic>
        <p:nvPicPr>
          <p:cNvPr descr="http://www.kingsacademy.com/mhodges/04_American-Government/03_Colonial-Foundations/pictures/Bethlehem-PA.jpg" id="246" name="Shape 246"/>
          <p:cNvPicPr preferRelativeResize="0"/>
          <p:nvPr/>
        </p:nvPicPr>
        <p:blipFill rotWithShape="1">
          <a:blip r:embed="rId3">
            <a:alphaModFix/>
          </a:blip>
          <a:srcRect b="0" l="0" r="0" t="0"/>
          <a:stretch/>
        </p:blipFill>
        <p:spPr>
          <a:xfrm>
            <a:off x="5326275" y="1176325"/>
            <a:ext cx="3360600" cy="2966400"/>
          </a:xfrm>
          <a:prstGeom prst="rect">
            <a:avLst/>
          </a:prstGeom>
          <a:noFill/>
          <a:ln>
            <a:noFill/>
          </a:ln>
        </p:spPr>
      </p:pic>
      <p:pic>
        <p:nvPicPr>
          <p:cNvPr descr="http://www.landofthebrave.info/images/cotton-plantation-southern-colonies.jpg" id="247" name="Shape 247"/>
          <p:cNvPicPr preferRelativeResize="0"/>
          <p:nvPr/>
        </p:nvPicPr>
        <p:blipFill rotWithShape="1">
          <a:blip r:embed="rId4">
            <a:alphaModFix/>
          </a:blip>
          <a:srcRect b="0" l="0" r="0" t="34054"/>
          <a:stretch/>
        </p:blipFill>
        <p:spPr>
          <a:xfrm>
            <a:off x="882575" y="4333875"/>
            <a:ext cx="5877000" cy="22623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1089025" y="274637"/>
            <a:ext cx="7272336" cy="1338261"/>
          </a:xfrm>
          <a:prstGeom prst="rect">
            <a:avLst/>
          </a:prstGeom>
          <a:noFill/>
          <a:ln>
            <a:noFill/>
          </a:ln>
        </p:spPr>
        <p:txBody>
          <a:bodyPr anchorCtr="0" anchor="ctr" bIns="45700" lIns="91425" rIns="91425" tIns="45700">
            <a:noAutofit/>
          </a:bodyPr>
          <a:lstStyle/>
          <a:p>
            <a:pPr indent="0" lvl="0" marL="0" marR="0" rtl="0" algn="ctr">
              <a:lnSpc>
                <a:spcPct val="108333"/>
              </a:lnSpc>
              <a:spcBef>
                <a:spcPts val="0"/>
              </a:spcBef>
              <a:spcAft>
                <a:spcPts val="0"/>
              </a:spcAft>
              <a:buClr>
                <a:srgbClr val="404040"/>
              </a:buClr>
              <a:buSzPct val="25000"/>
              <a:buFont typeface="Georgia"/>
              <a:buNone/>
            </a:pPr>
            <a:r>
              <a:rPr b="1" i="0" lang="en-US" sz="4800" u="none" cap="none" strike="noStrike">
                <a:solidFill>
                  <a:srgbClr val="404040"/>
                </a:solidFill>
                <a:latin typeface="Georgia"/>
                <a:ea typeface="Georgia"/>
                <a:cs typeface="Georgia"/>
                <a:sym typeface="Georgia"/>
              </a:rPr>
              <a:t>Southern Society (1)</a:t>
            </a:r>
          </a:p>
        </p:txBody>
      </p:sp>
      <p:sp>
        <p:nvSpPr>
          <p:cNvPr id="254" name="Shape 254"/>
          <p:cNvSpPr txBox="1"/>
          <p:nvPr>
            <p:ph idx="1" type="body"/>
          </p:nvPr>
        </p:nvSpPr>
        <p:spPr>
          <a:xfrm>
            <a:off x="145025" y="1385900"/>
            <a:ext cx="4572000" cy="3200400"/>
          </a:xfrm>
          <a:prstGeom prst="rect">
            <a:avLst/>
          </a:prstGeom>
          <a:noFill/>
          <a:ln>
            <a:noFill/>
          </a:ln>
        </p:spPr>
        <p:txBody>
          <a:bodyPr anchorCtr="0" anchor="t" bIns="45700" lIns="91425" rIns="91425" tIns="45700">
            <a:noAutofit/>
          </a:bodyPr>
          <a:lstStyle/>
          <a:p>
            <a:pPr indent="-282575" lvl="0" marL="282575" marR="0" rtl="0" algn="l">
              <a:lnSpc>
                <a:spcPct val="100000"/>
              </a:lnSpc>
              <a:spcBef>
                <a:spcPts val="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few cities</a:t>
            </a:r>
          </a:p>
          <a:p>
            <a:pPr indent="-282575" lvl="0" marL="282575" marR="0" rtl="0" algn="l">
              <a:lnSpc>
                <a:spcPct val="100000"/>
              </a:lnSpc>
              <a:spcBef>
                <a:spcPts val="200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mostly small farms</a:t>
            </a:r>
          </a:p>
          <a:p>
            <a:pPr indent="-298450" lvl="1" marL="577850" marR="0" rtl="0" algn="l">
              <a:lnSpc>
                <a:spcPct val="100000"/>
              </a:lnSpc>
              <a:spcBef>
                <a:spcPts val="600"/>
              </a:spcBef>
              <a:spcAft>
                <a:spcPts val="0"/>
              </a:spcAft>
              <a:buClr>
                <a:srgbClr val="404040"/>
              </a:buClr>
              <a:buSzPct val="100000"/>
              <a:buFont typeface="Noto Sans Symbols"/>
              <a:buChar char="•"/>
            </a:pPr>
            <a:r>
              <a:rPr b="0" i="0" lang="en-US" sz="2200" u="none" cap="none" strike="noStrike">
                <a:solidFill>
                  <a:srgbClr val="404040"/>
                </a:solidFill>
                <a:latin typeface="Georgia"/>
                <a:ea typeface="Georgia"/>
                <a:cs typeface="Georgia"/>
                <a:sym typeface="Georgia"/>
              </a:rPr>
              <a:t>controlled by wealthy plantation owners</a:t>
            </a:r>
          </a:p>
          <a:p>
            <a:pPr indent="-298450" lvl="1" marL="577850" marR="0" rtl="0" algn="l">
              <a:lnSpc>
                <a:spcPct val="100000"/>
              </a:lnSpc>
              <a:spcBef>
                <a:spcPts val="600"/>
              </a:spcBef>
              <a:spcAft>
                <a:spcPts val="0"/>
              </a:spcAft>
              <a:buClr>
                <a:srgbClr val="404040"/>
              </a:buClr>
              <a:buSzPct val="100000"/>
              <a:buFont typeface="Noto Sans Symbols"/>
              <a:buChar char="•"/>
            </a:pPr>
            <a:r>
              <a:rPr b="0" i="0" lang="en-US" sz="2200" u="none" cap="none" strike="noStrike">
                <a:solidFill>
                  <a:srgbClr val="404040"/>
                </a:solidFill>
                <a:latin typeface="Georgia"/>
                <a:ea typeface="Georgia"/>
                <a:cs typeface="Georgia"/>
                <a:sym typeface="Georgia"/>
              </a:rPr>
              <a:t>indentured servants</a:t>
            </a:r>
          </a:p>
          <a:p>
            <a:pPr indent="-298450" lvl="1" marL="577850" marR="0" rtl="0" algn="l">
              <a:lnSpc>
                <a:spcPct val="100000"/>
              </a:lnSpc>
              <a:spcBef>
                <a:spcPts val="600"/>
              </a:spcBef>
              <a:spcAft>
                <a:spcPts val="0"/>
              </a:spcAft>
              <a:buClr>
                <a:srgbClr val="404040"/>
              </a:buClr>
              <a:buSzPct val="100000"/>
              <a:buFont typeface="Noto Sans Symbols"/>
              <a:buChar char="•"/>
            </a:pPr>
            <a:r>
              <a:rPr b="0" i="0" lang="en-US" sz="2200" u="none" cap="none" strike="noStrike">
                <a:solidFill>
                  <a:srgbClr val="404040"/>
                </a:solidFill>
                <a:latin typeface="Georgia"/>
                <a:ea typeface="Georgia"/>
                <a:cs typeface="Georgia"/>
                <a:sym typeface="Georgia"/>
              </a:rPr>
              <a:t>slaves</a:t>
            </a:r>
          </a:p>
          <a:p>
            <a:pPr lvl="0" rtl="0">
              <a:spcBef>
                <a:spcPts val="600"/>
              </a:spcBef>
              <a:buClr>
                <a:srgbClr val="404040"/>
              </a:buClr>
              <a:buSzPct val="91666"/>
              <a:buFont typeface="Noto Sans Symbols"/>
              <a:buChar char="•"/>
            </a:pPr>
            <a:r>
              <a:rPr lang="en-US">
                <a:latin typeface="Georgia"/>
                <a:ea typeface="Georgia"/>
                <a:cs typeface="Georgia"/>
                <a:sym typeface="Georgia"/>
              </a:rPr>
              <a:t>lower life expectancy</a:t>
            </a:r>
          </a:p>
          <a:p>
            <a:pPr lvl="0" rtl="0">
              <a:spcBef>
                <a:spcPts val="0"/>
              </a:spcBef>
              <a:buClr>
                <a:srgbClr val="404040"/>
              </a:buClr>
              <a:buSzPct val="100000"/>
              <a:buFont typeface="Noto Sans Symbols"/>
              <a:buChar char="•"/>
            </a:pPr>
            <a:r>
              <a:rPr lang="en-US">
                <a:latin typeface="Georgia"/>
                <a:ea typeface="Georgia"/>
                <a:cs typeface="Georgia"/>
                <a:sym typeface="Georgia"/>
              </a:rPr>
              <a:t>mostly single, young men</a:t>
            </a:r>
          </a:p>
          <a:p>
            <a:pPr lvl="0" rtl="0">
              <a:spcBef>
                <a:spcPts val="0"/>
              </a:spcBef>
              <a:buClr>
                <a:srgbClr val="404040"/>
              </a:buClr>
              <a:buSzPct val="100000"/>
              <a:buFont typeface="Noto Sans Symbols"/>
              <a:buChar char="•"/>
            </a:pPr>
            <a:r>
              <a:rPr lang="en-US">
                <a:latin typeface="Georgia"/>
                <a:ea typeface="Georgia"/>
                <a:cs typeface="Georgia"/>
                <a:sym typeface="Georgia"/>
              </a:rPr>
              <a:t>education for wealthy men only</a:t>
            </a:r>
          </a:p>
        </p:txBody>
      </p:sp>
      <p:pic>
        <p:nvPicPr>
          <p:cNvPr descr="http://www.williamreesecompany.com/reeseco/images/items/WRCAM30458.jpg" id="255" name="Shape 255"/>
          <p:cNvPicPr preferRelativeResize="0"/>
          <p:nvPr/>
        </p:nvPicPr>
        <p:blipFill rotWithShape="1">
          <a:blip r:embed="rId3">
            <a:alphaModFix/>
          </a:blip>
          <a:srcRect b="0" l="0" r="0" t="0"/>
          <a:stretch/>
        </p:blipFill>
        <p:spPr>
          <a:xfrm>
            <a:off x="4717025" y="2088725"/>
            <a:ext cx="3972600" cy="3603000"/>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Shape 261"/>
          <p:cNvSpPr txBox="1"/>
          <p:nvPr>
            <p:ph type="title"/>
          </p:nvPr>
        </p:nvSpPr>
        <p:spPr>
          <a:xfrm>
            <a:off x="1089025" y="274637"/>
            <a:ext cx="7272300" cy="1338300"/>
          </a:xfrm>
          <a:prstGeom prst="rect">
            <a:avLst/>
          </a:prstGeom>
        </p:spPr>
        <p:txBody>
          <a:bodyPr anchorCtr="0" anchor="ctr" bIns="91425" lIns="91425" rIns="91425" tIns="91425">
            <a:noAutofit/>
          </a:bodyPr>
          <a:lstStyle/>
          <a:p>
            <a:pPr lvl="0">
              <a:spcBef>
                <a:spcPts val="0"/>
              </a:spcBef>
              <a:buNone/>
            </a:pPr>
            <a:r>
              <a:rPr lang="en-US"/>
              <a:t>North &amp; South Carolina</a:t>
            </a:r>
          </a:p>
        </p:txBody>
      </p:sp>
      <p:sp>
        <p:nvSpPr>
          <p:cNvPr id="262" name="Shape 262"/>
          <p:cNvSpPr txBox="1"/>
          <p:nvPr>
            <p:ph idx="1" type="body"/>
          </p:nvPr>
        </p:nvSpPr>
        <p:spPr>
          <a:xfrm>
            <a:off x="1089025" y="1801811"/>
            <a:ext cx="7272300" cy="4324200"/>
          </a:xfrm>
          <a:prstGeom prst="rect">
            <a:avLst/>
          </a:prstGeom>
        </p:spPr>
        <p:txBody>
          <a:bodyPr anchorCtr="0" anchor="t" bIns="91425" lIns="91425" rIns="91425" tIns="91425">
            <a:noAutofit/>
          </a:bodyPr>
          <a:lstStyle/>
          <a:p>
            <a:pPr indent="-419100" lvl="0" marL="457200" rtl="0">
              <a:spcBef>
                <a:spcPts val="0"/>
              </a:spcBef>
              <a:buSzPct val="100000"/>
            </a:pPr>
            <a:r>
              <a:rPr lang="en-US" sz="3000"/>
              <a:t>English colonists from West Indies</a:t>
            </a:r>
          </a:p>
          <a:p>
            <a:pPr indent="-419100" lvl="1" marL="914400" rtl="0">
              <a:spcBef>
                <a:spcPts val="0"/>
              </a:spcBef>
              <a:buSzPct val="100000"/>
            </a:pPr>
            <a:r>
              <a:rPr lang="en-US" sz="3000"/>
              <a:t>brought African slaves</a:t>
            </a:r>
          </a:p>
          <a:p>
            <a:pPr indent="-419100" lvl="1" marL="914400" rtl="0">
              <a:spcBef>
                <a:spcPts val="0"/>
              </a:spcBef>
              <a:buSzPct val="100000"/>
            </a:pPr>
            <a:r>
              <a:rPr lang="en-US" sz="3000"/>
              <a:t>first colony to have slaves from the start</a:t>
            </a:r>
          </a:p>
          <a:p>
            <a:pPr indent="-419100" lvl="0" marL="457200" rtl="0">
              <a:spcBef>
                <a:spcPts val="0"/>
              </a:spcBef>
              <a:buSzPct val="100000"/>
            </a:pPr>
            <a:r>
              <a:rPr lang="en-US" sz="3000"/>
              <a:t>tensions between farmers in North &amp; South</a:t>
            </a:r>
          </a:p>
          <a:p>
            <a:pPr indent="-419100" lvl="1" marL="914400" rtl="0">
              <a:spcBef>
                <a:spcPts val="0"/>
              </a:spcBef>
              <a:buSzPct val="100000"/>
            </a:pPr>
            <a:r>
              <a:rPr lang="en-US" sz="3000"/>
              <a:t>led to split between the Carolinas</a:t>
            </a:r>
          </a:p>
          <a:p>
            <a:pPr indent="-419100" lvl="2" marL="1371600" rtl="0">
              <a:spcBef>
                <a:spcPts val="0"/>
              </a:spcBef>
              <a:buSzPct val="100000"/>
            </a:pPr>
            <a:r>
              <a:rPr lang="en-US" sz="3000"/>
              <a:t>north wealthy, south poor</a:t>
            </a:r>
          </a:p>
          <a:p>
            <a:pPr indent="0" lvl="0" marL="457200" rtl="0">
              <a:spcBef>
                <a:spcPts val="0"/>
              </a:spcBef>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Shape 268"/>
          <p:cNvSpPr txBox="1"/>
          <p:nvPr>
            <p:ph type="title"/>
          </p:nvPr>
        </p:nvSpPr>
        <p:spPr>
          <a:xfrm>
            <a:off x="1089025" y="274637"/>
            <a:ext cx="7272300" cy="1338300"/>
          </a:xfrm>
          <a:prstGeom prst="rect">
            <a:avLst/>
          </a:prstGeom>
        </p:spPr>
        <p:txBody>
          <a:bodyPr anchorCtr="0" anchor="ctr" bIns="91425" lIns="91425" rIns="91425" tIns="91425">
            <a:noAutofit/>
          </a:bodyPr>
          <a:lstStyle/>
          <a:p>
            <a:pPr lvl="0">
              <a:spcBef>
                <a:spcPts val="0"/>
              </a:spcBef>
              <a:buNone/>
            </a:pPr>
            <a:r>
              <a:rPr lang="en-US"/>
              <a:t>Georgia</a:t>
            </a:r>
          </a:p>
        </p:txBody>
      </p:sp>
      <p:sp>
        <p:nvSpPr>
          <p:cNvPr id="269" name="Shape 269"/>
          <p:cNvSpPr txBox="1"/>
          <p:nvPr>
            <p:ph idx="1" type="body"/>
          </p:nvPr>
        </p:nvSpPr>
        <p:spPr>
          <a:xfrm>
            <a:off x="1089025" y="1801811"/>
            <a:ext cx="7272300" cy="4324200"/>
          </a:xfrm>
          <a:prstGeom prst="rect">
            <a:avLst/>
          </a:prstGeom>
        </p:spPr>
        <p:txBody>
          <a:bodyPr anchorCtr="0" anchor="t" bIns="91425" lIns="91425" rIns="91425" tIns="91425">
            <a:noAutofit/>
          </a:bodyPr>
          <a:lstStyle/>
          <a:p>
            <a:pPr indent="-457200" lvl="0" marL="457200" rtl="0">
              <a:spcBef>
                <a:spcPts val="0"/>
              </a:spcBef>
              <a:buSzPct val="100000"/>
            </a:pPr>
            <a:r>
              <a:rPr lang="en-US" sz="3600"/>
              <a:t>Last colony to be settled</a:t>
            </a:r>
          </a:p>
          <a:p>
            <a:pPr indent="-457200" lvl="0" marL="457200" rtl="0">
              <a:spcBef>
                <a:spcPts val="0"/>
              </a:spcBef>
              <a:buSzPct val="100000"/>
            </a:pPr>
            <a:r>
              <a:rPr lang="en-US" sz="3600"/>
              <a:t>English debtors</a:t>
            </a:r>
          </a:p>
          <a:p>
            <a:pPr indent="-457200" lvl="1" marL="914400" rtl="0">
              <a:spcBef>
                <a:spcPts val="0"/>
              </a:spcBef>
              <a:buSzPct val="100000"/>
            </a:pPr>
            <a:r>
              <a:rPr lang="en-US" sz="3600"/>
              <a:t>usually </a:t>
            </a:r>
            <a:r>
              <a:rPr lang="en-US" sz="3600"/>
              <a:t>imprisoned</a:t>
            </a:r>
            <a:r>
              <a:rPr lang="en-US" sz="3600"/>
              <a:t> in England</a:t>
            </a:r>
          </a:p>
          <a:p>
            <a:pPr indent="-457200" lvl="1" marL="914400" rtl="0">
              <a:spcBef>
                <a:spcPts val="0"/>
              </a:spcBef>
              <a:buSzPct val="100000"/>
            </a:pPr>
            <a:r>
              <a:rPr lang="en-US" sz="3600"/>
              <a:t>allowed to colonize Georgia </a:t>
            </a:r>
          </a:p>
          <a:p>
            <a:pPr indent="-457200" lvl="0" marL="457200" rtl="0">
              <a:spcBef>
                <a:spcPts val="0"/>
              </a:spcBef>
              <a:buSzPct val="100000"/>
            </a:pPr>
            <a:r>
              <a:rPr lang="en-US" sz="3600"/>
              <a:t>buffer between England &amp; Spain</a:t>
            </a:r>
          </a:p>
          <a:p>
            <a:pPr indent="-457200" lvl="1" marL="914400">
              <a:spcBef>
                <a:spcPts val="0"/>
              </a:spcBef>
              <a:buSzPct val="100000"/>
            </a:pPr>
            <a:r>
              <a:rPr lang="en-US" sz="3600"/>
              <a:t>Spain colonized Florida </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Shape 274"/>
          <p:cNvSpPr txBox="1"/>
          <p:nvPr>
            <p:ph type="title"/>
          </p:nvPr>
        </p:nvSpPr>
        <p:spPr>
          <a:xfrm>
            <a:off x="1089025" y="274637"/>
            <a:ext cx="7272336" cy="1782762"/>
          </a:xfrm>
          <a:prstGeom prst="rect">
            <a:avLst/>
          </a:prstGeom>
          <a:noFill/>
          <a:ln>
            <a:noFill/>
          </a:ln>
        </p:spPr>
        <p:txBody>
          <a:bodyPr anchorCtr="0" anchor="ctr" bIns="45700" lIns="91425" rIns="91425" tIns="45700">
            <a:noAutofit/>
          </a:bodyPr>
          <a:lstStyle/>
          <a:p>
            <a:pPr indent="0" lvl="0" marL="0" marR="0" rtl="0" algn="ctr">
              <a:lnSpc>
                <a:spcPct val="108333"/>
              </a:lnSpc>
              <a:spcBef>
                <a:spcPts val="0"/>
              </a:spcBef>
              <a:spcAft>
                <a:spcPts val="0"/>
              </a:spcAft>
              <a:buClr>
                <a:srgbClr val="404040"/>
              </a:buClr>
              <a:buSzPct val="25000"/>
              <a:buFont typeface="Georgia"/>
              <a:buNone/>
            </a:pPr>
            <a:r>
              <a:rPr b="1" i="0" lang="en-US" sz="4800" u="none" cap="none" strike="noStrike">
                <a:solidFill>
                  <a:srgbClr val="404040"/>
                </a:solidFill>
                <a:latin typeface="Georgia"/>
                <a:ea typeface="Georgia"/>
                <a:cs typeface="Georgia"/>
                <a:sym typeface="Georgia"/>
              </a:rPr>
              <a:t>Make it Stick</a:t>
            </a:r>
            <a:br>
              <a:rPr b="1" i="0" lang="en-US" sz="4800" u="none" cap="none" strike="noStrike">
                <a:solidFill>
                  <a:srgbClr val="404040"/>
                </a:solidFill>
                <a:latin typeface="Georgia"/>
                <a:ea typeface="Georgia"/>
                <a:cs typeface="Georgia"/>
                <a:sym typeface="Georgia"/>
              </a:rPr>
            </a:br>
            <a:r>
              <a:rPr b="1" i="0" lang="en-US" sz="4800" u="none" cap="none" strike="noStrike">
                <a:solidFill>
                  <a:srgbClr val="404040"/>
                </a:solidFill>
                <a:latin typeface="Georgia"/>
                <a:ea typeface="Georgia"/>
                <a:cs typeface="Georgia"/>
                <a:sym typeface="Georgia"/>
              </a:rPr>
              <a:t>(Left Side Activity)</a:t>
            </a:r>
          </a:p>
        </p:txBody>
      </p:sp>
      <p:sp>
        <p:nvSpPr>
          <p:cNvPr id="275" name="Shape 275"/>
          <p:cNvSpPr txBox="1"/>
          <p:nvPr>
            <p:ph idx="1" type="body"/>
          </p:nvPr>
        </p:nvSpPr>
        <p:spPr>
          <a:xfrm>
            <a:off x="1089025" y="2362200"/>
            <a:ext cx="7272336" cy="3763962"/>
          </a:xfrm>
          <a:prstGeom prst="rect">
            <a:avLst/>
          </a:prstGeom>
          <a:noFill/>
          <a:ln>
            <a:noFill/>
          </a:ln>
        </p:spPr>
        <p:txBody>
          <a:bodyPr anchorCtr="0" anchor="t" bIns="45700" lIns="91425" rIns="91425" tIns="45700">
            <a:noAutofit/>
          </a:bodyPr>
          <a:lstStyle/>
          <a:p>
            <a:pPr indent="-282575" lvl="0" marL="282575" marR="0" rtl="0" algn="l">
              <a:lnSpc>
                <a:spcPct val="100000"/>
              </a:lnSpc>
              <a:spcBef>
                <a:spcPts val="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3-2-1</a:t>
            </a:r>
          </a:p>
          <a:p>
            <a:pPr indent="-298450" lvl="1" marL="577850" marR="0" rtl="0" algn="l">
              <a:lnSpc>
                <a:spcPct val="100000"/>
              </a:lnSpc>
              <a:spcBef>
                <a:spcPts val="600"/>
              </a:spcBef>
              <a:spcAft>
                <a:spcPts val="0"/>
              </a:spcAft>
              <a:buClr>
                <a:srgbClr val="404040"/>
              </a:buClr>
              <a:buSzPct val="100000"/>
              <a:buFont typeface="Noto Sans Symbols"/>
              <a:buChar char="•"/>
            </a:pPr>
            <a:r>
              <a:rPr b="0" i="1" lang="en-US" sz="2200" u="none" cap="none" strike="noStrike">
                <a:solidFill>
                  <a:srgbClr val="404040"/>
                </a:solidFill>
                <a:latin typeface="Georgia"/>
                <a:ea typeface="Georgia"/>
                <a:cs typeface="Georgia"/>
                <a:sym typeface="Georgia"/>
              </a:rPr>
              <a:t>3 facts from today’s lesson</a:t>
            </a:r>
          </a:p>
          <a:p>
            <a:pPr indent="-298450" lvl="1" marL="577850" marR="0" rtl="0" algn="l">
              <a:lnSpc>
                <a:spcPct val="100000"/>
              </a:lnSpc>
              <a:spcBef>
                <a:spcPts val="600"/>
              </a:spcBef>
              <a:spcAft>
                <a:spcPts val="0"/>
              </a:spcAft>
              <a:buClr>
                <a:srgbClr val="404040"/>
              </a:buClr>
              <a:buSzPct val="100000"/>
              <a:buFont typeface="Noto Sans Symbols"/>
              <a:buChar char="•"/>
            </a:pPr>
            <a:r>
              <a:rPr b="0" i="1" lang="en-US" sz="2200" u="none" cap="none" strike="noStrike">
                <a:solidFill>
                  <a:srgbClr val="404040"/>
                </a:solidFill>
                <a:latin typeface="Georgia"/>
                <a:ea typeface="Georgia"/>
                <a:cs typeface="Georgia"/>
                <a:sym typeface="Georgia"/>
              </a:rPr>
              <a:t>2 facts that are still unclear</a:t>
            </a:r>
          </a:p>
          <a:p>
            <a:pPr indent="-298450" lvl="1" marL="577850" marR="0" rtl="0" algn="l">
              <a:lnSpc>
                <a:spcPct val="100000"/>
              </a:lnSpc>
              <a:spcBef>
                <a:spcPts val="600"/>
              </a:spcBef>
              <a:spcAft>
                <a:spcPts val="0"/>
              </a:spcAft>
              <a:buClr>
                <a:srgbClr val="404040"/>
              </a:buClr>
              <a:buSzPct val="100000"/>
              <a:buFont typeface="Noto Sans Symbols"/>
              <a:buChar char="•"/>
            </a:pPr>
            <a:r>
              <a:rPr b="0" i="1" lang="en-US" sz="2200" u="none" cap="none" strike="noStrike">
                <a:solidFill>
                  <a:srgbClr val="404040"/>
                </a:solidFill>
                <a:latin typeface="Georgia"/>
                <a:ea typeface="Georgia"/>
                <a:cs typeface="Georgia"/>
                <a:sym typeface="Georgia"/>
              </a:rPr>
              <a:t>1 thing you are curious about</a:t>
            </a:r>
          </a:p>
          <a:p>
            <a:pPr indent="-282575" lvl="0" marL="282575" marR="0" rtl="0" algn="l">
              <a:spcBef>
                <a:spcPts val="2000"/>
              </a:spcBef>
              <a:spcAft>
                <a:spcPts val="0"/>
              </a:spcAft>
              <a:buClr>
                <a:srgbClr val="404040"/>
              </a:buClr>
              <a:buSzPct val="100000"/>
              <a:buFont typeface="Noto Sans Symbols"/>
              <a:buNone/>
            </a:pPr>
            <a:r>
              <a:t/>
            </a:r>
            <a:endParaRPr b="0" i="0" sz="2200" u="none" cap="none" strike="noStrike">
              <a:solidFill>
                <a:srgbClr val="404040"/>
              </a:solidFill>
              <a:latin typeface="Georgia"/>
              <a:ea typeface="Georgia"/>
              <a:cs typeface="Georgia"/>
              <a:sym typeface="Georgia"/>
            </a:endParaRPr>
          </a:p>
        </p:txBody>
      </p:sp>
      <p:pic>
        <p:nvPicPr>
          <p:cNvPr descr="http://2gether4good.files.wordpress.com/2010/07/1_2_3.jpg" id="276" name="Shape 276"/>
          <p:cNvPicPr preferRelativeResize="0"/>
          <p:nvPr/>
        </p:nvPicPr>
        <p:blipFill rotWithShape="1">
          <a:blip r:embed="rId3">
            <a:alphaModFix/>
          </a:blip>
          <a:srcRect b="0" l="0" r="0" t="0"/>
          <a:stretch/>
        </p:blipFill>
        <p:spPr>
          <a:xfrm>
            <a:off x="4926000" y="3951174"/>
            <a:ext cx="4241700" cy="2595600"/>
          </a:xfrm>
          <a:prstGeom prst="ellipse">
            <a:avLst/>
          </a:prstGeom>
          <a:noFill/>
          <a:ln cap="rnd" cmpd="sng" w="63500">
            <a:solidFill>
              <a:srgbClr val="333333"/>
            </a:solidFill>
            <a:prstDash val="solid"/>
            <a:round/>
            <a:headEnd len="med" w="med" type="none"/>
            <a:tailEnd len="med" w="med" type="none"/>
          </a:ln>
          <a:effectLst>
            <a:outerShdw blurRad="76200" kx="1200000" rotWithShape="0" algn="br" sy="23000" ky="1200000">
              <a:srgbClr val="000000">
                <a:alpha val="2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1089025" y="274637"/>
            <a:ext cx="7272336" cy="1338261"/>
          </a:xfrm>
          <a:prstGeom prst="rect">
            <a:avLst/>
          </a:prstGeom>
          <a:noFill/>
          <a:ln>
            <a:noFill/>
          </a:ln>
        </p:spPr>
        <p:txBody>
          <a:bodyPr anchorCtr="0" anchor="ctr" bIns="45700" lIns="91425" rIns="91425" tIns="45700">
            <a:noAutofit/>
          </a:bodyPr>
          <a:lstStyle/>
          <a:p>
            <a:pPr indent="0" lvl="0" marL="0" marR="0" rtl="0" algn="ctr">
              <a:lnSpc>
                <a:spcPct val="144444"/>
              </a:lnSpc>
              <a:spcBef>
                <a:spcPts val="0"/>
              </a:spcBef>
              <a:spcAft>
                <a:spcPts val="0"/>
              </a:spcAft>
              <a:buClr>
                <a:srgbClr val="404040"/>
              </a:buClr>
              <a:buSzPct val="25000"/>
              <a:buFont typeface="Georgia"/>
              <a:buNone/>
            </a:pPr>
            <a:r>
              <a:rPr b="1" i="0" lang="en-US" sz="3600" u="none" cap="none" strike="noStrike">
                <a:solidFill>
                  <a:srgbClr val="404040"/>
                </a:solidFill>
                <a:latin typeface="Georgia"/>
                <a:ea typeface="Georgia"/>
                <a:cs typeface="Georgia"/>
                <a:sym typeface="Georgia"/>
              </a:rPr>
              <a:t>Why do I care, </a:t>
            </a:r>
            <a:r>
              <a:rPr lang="en-US" sz="3600">
                <a:latin typeface="Georgia"/>
                <a:ea typeface="Georgia"/>
                <a:cs typeface="Georgia"/>
                <a:sym typeface="Georgia"/>
              </a:rPr>
              <a:t>Miss McCormack</a:t>
            </a:r>
            <a:r>
              <a:rPr b="1" i="0" lang="en-US" sz="3600" u="none" cap="none" strike="noStrike">
                <a:solidFill>
                  <a:srgbClr val="404040"/>
                </a:solidFill>
                <a:latin typeface="Georgia"/>
                <a:ea typeface="Georgia"/>
                <a:cs typeface="Georgia"/>
                <a:sym typeface="Georgia"/>
              </a:rPr>
              <a:t>?</a:t>
            </a:r>
          </a:p>
        </p:txBody>
      </p:sp>
      <p:sp>
        <p:nvSpPr>
          <p:cNvPr id="115" name="Shape 115"/>
          <p:cNvSpPr txBox="1"/>
          <p:nvPr>
            <p:ph idx="1" type="body"/>
          </p:nvPr>
        </p:nvSpPr>
        <p:spPr>
          <a:xfrm>
            <a:off x="1089025" y="1447800"/>
            <a:ext cx="7272336" cy="4324349"/>
          </a:xfrm>
          <a:prstGeom prst="rect">
            <a:avLst/>
          </a:prstGeom>
          <a:noFill/>
          <a:ln>
            <a:noFill/>
          </a:ln>
        </p:spPr>
        <p:txBody>
          <a:bodyPr anchorCtr="0" anchor="t" bIns="45700" lIns="91425" rIns="91425" tIns="45700">
            <a:noAutofit/>
          </a:bodyPr>
          <a:lstStyle/>
          <a:p>
            <a:pPr indent="-282575" lvl="0" marL="282575" marR="0" rtl="0" algn="l">
              <a:lnSpc>
                <a:spcPct val="100000"/>
              </a:lnSpc>
              <a:spcBef>
                <a:spcPts val="0"/>
              </a:spcBef>
              <a:spcAft>
                <a:spcPts val="0"/>
              </a:spcAft>
              <a:buClr>
                <a:srgbClr val="404040"/>
              </a:buClr>
              <a:buSzPct val="25000"/>
              <a:buFont typeface="Noto Sans Symbols"/>
              <a:buNone/>
            </a:pPr>
            <a:r>
              <a:rPr b="0" i="0" lang="en-US" sz="2400" u="none">
                <a:solidFill>
                  <a:srgbClr val="404040"/>
                </a:solidFill>
                <a:latin typeface="Georgia"/>
                <a:ea typeface="Georgia"/>
                <a:cs typeface="Georgia"/>
                <a:sym typeface="Georgia"/>
              </a:rPr>
              <a:t>	</a:t>
            </a:r>
            <a:r>
              <a:rPr b="0" i="0" lang="en-US" sz="2400" u="none">
                <a:solidFill>
                  <a:srgbClr val="C00000"/>
                </a:solidFill>
                <a:latin typeface="Georgia"/>
                <a:ea typeface="Georgia"/>
                <a:cs typeface="Georgia"/>
                <a:sym typeface="Georgia"/>
              </a:rPr>
              <a:t>	</a:t>
            </a:r>
            <a:r>
              <a:rPr b="0" i="0" lang="en-US" sz="3600" u="none">
                <a:solidFill>
                  <a:srgbClr val="C00000"/>
                </a:solidFill>
                <a:latin typeface="Bad Script"/>
                <a:ea typeface="Bad Script"/>
                <a:cs typeface="Bad Script"/>
                <a:sym typeface="Bad Script"/>
              </a:rPr>
              <a:t>The colonies were settled for the benefit of the home country: England. As a result, many of the colonies existed to produce something that was needed by Englishmen. The colonists’ feelings about the economic system in place, mercantilism, evolved over time and eventually led the colonists to rebel.</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 name="Shape 119"/>
        <p:cNvGrpSpPr/>
        <p:nvPr/>
      </p:nvGrpSpPr>
      <p:grpSpPr>
        <a:xfrm>
          <a:off x="0" y="0"/>
          <a:ext cx="0" cy="0"/>
          <a:chOff x="0" y="0"/>
          <a:chExt cx="0" cy="0"/>
        </a:xfrm>
      </p:grpSpPr>
      <p:sp>
        <p:nvSpPr>
          <p:cNvPr id="120" name="Shape 120"/>
          <p:cNvSpPr txBox="1"/>
          <p:nvPr>
            <p:ph type="title"/>
          </p:nvPr>
        </p:nvSpPr>
        <p:spPr>
          <a:xfrm>
            <a:off x="609600" y="200025"/>
            <a:ext cx="5595937" cy="838199"/>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404040"/>
              </a:buClr>
              <a:buSzPct val="25000"/>
              <a:buFont typeface="Georgia"/>
              <a:buNone/>
            </a:pPr>
            <a:r>
              <a:rPr b="1" i="0" lang="en-US" sz="4400" u="none" cap="none" strike="noStrike">
                <a:solidFill>
                  <a:srgbClr val="404040"/>
                </a:solidFill>
                <a:latin typeface="Georgia"/>
                <a:ea typeface="Georgia"/>
                <a:cs typeface="Georgia"/>
                <a:sym typeface="Georgia"/>
              </a:rPr>
              <a:t>Why Colonize?</a:t>
            </a:r>
          </a:p>
        </p:txBody>
      </p:sp>
      <p:pic>
        <p:nvPicPr>
          <p:cNvPr id="121" name="Shape 121"/>
          <p:cNvPicPr preferRelativeResize="0"/>
          <p:nvPr/>
        </p:nvPicPr>
        <p:blipFill rotWithShape="1">
          <a:blip r:embed="rId3">
            <a:alphaModFix/>
          </a:blip>
          <a:srcRect b="0" l="0" r="0" t="0"/>
          <a:stretch/>
        </p:blipFill>
        <p:spPr>
          <a:xfrm>
            <a:off x="417175" y="1313575"/>
            <a:ext cx="2976900" cy="2610000"/>
          </a:xfrm>
          <a:prstGeom prst="rect">
            <a:avLst/>
          </a:prstGeom>
          <a:solidFill>
            <a:srgbClr val="ECECEC"/>
          </a:solidFill>
          <a:ln cap="sq" cmpd="sng" w="190500">
            <a:solidFill>
              <a:srgbClr val="FFFFFF"/>
            </a:solidFill>
            <a:prstDash val="solid"/>
            <a:miter lim="8000"/>
            <a:headEnd len="med" w="med" type="none"/>
            <a:tailEnd len="med" w="med" type="none"/>
          </a:ln>
          <a:effectLst>
            <a:outerShdw blurRad="65000" kx="195000" rotWithShape="0" algn="tl" dir="12900000" dist="50800" ky="195000">
              <a:srgbClr val="000000">
                <a:alpha val="29803"/>
              </a:srgbClr>
            </a:outerShdw>
          </a:effectLst>
        </p:spPr>
      </p:pic>
      <p:pic>
        <p:nvPicPr>
          <p:cNvPr descr="http://wg-apush.wikispaces.com/file/view/Mercantilism.png/433251910/570x210/Mercantilism.png" id="122" name="Shape 122"/>
          <p:cNvPicPr preferRelativeResize="0"/>
          <p:nvPr/>
        </p:nvPicPr>
        <p:blipFill rotWithShape="1">
          <a:blip r:embed="rId4">
            <a:alphaModFix/>
          </a:blip>
          <a:srcRect b="0" l="0" r="0" t="0"/>
          <a:stretch/>
        </p:blipFill>
        <p:spPr>
          <a:xfrm>
            <a:off x="108000" y="4497825"/>
            <a:ext cx="6599100" cy="2116500"/>
          </a:xfrm>
          <a:prstGeom prst="rect">
            <a:avLst/>
          </a:prstGeom>
          <a:noFill/>
          <a:ln cap="sq" cmpd="sng" w="38100">
            <a:solidFill>
              <a:srgbClr val="000000"/>
            </a:solidFill>
            <a:prstDash val="solid"/>
            <a:miter lim="8000"/>
            <a:headEnd len="med" w="med" type="none"/>
            <a:tailEnd len="med" w="med" type="none"/>
          </a:ln>
          <a:effectLst>
            <a:outerShdw blurRad="63500" dir="2700000" dist="38100">
              <a:srgbClr val="000000">
                <a:alpha val="42745"/>
              </a:srgbClr>
            </a:outerShdw>
          </a:effectLst>
        </p:spPr>
      </p:pic>
      <p:sp>
        <p:nvSpPr>
          <p:cNvPr id="123" name="Shape 123"/>
          <p:cNvSpPr txBox="1"/>
          <p:nvPr/>
        </p:nvSpPr>
        <p:spPr>
          <a:xfrm>
            <a:off x="3733800" y="1125537"/>
            <a:ext cx="5208587" cy="2986087"/>
          </a:xfrm>
          <a:prstGeom prst="rect">
            <a:avLst/>
          </a:prstGeom>
          <a:noFill/>
          <a:ln>
            <a:noFill/>
          </a:ln>
        </p:spPr>
        <p:txBody>
          <a:bodyPr anchorCtr="0" anchor="t" bIns="45700" lIns="91425" rIns="91425" tIns="45700">
            <a:noAutofit/>
          </a:bodyPr>
          <a:lstStyle/>
          <a:p>
            <a:pPr indent="-457200" lvl="0" marL="457200" marR="0" rtl="0" algn="l">
              <a:lnSpc>
                <a:spcPct val="100000"/>
              </a:lnSpc>
              <a:spcBef>
                <a:spcPts val="0"/>
              </a:spcBef>
              <a:spcAft>
                <a:spcPts val="0"/>
              </a:spcAft>
              <a:buClr>
                <a:schemeClr val="lt1"/>
              </a:buClr>
              <a:buSzPct val="100000"/>
              <a:buFont typeface="Arial"/>
              <a:buChar char="•"/>
            </a:pPr>
            <a:r>
              <a:rPr b="0" i="0" lang="en-US" sz="2800" u="none">
                <a:solidFill>
                  <a:schemeClr val="lt1"/>
                </a:solidFill>
                <a:latin typeface="Georgia"/>
                <a:ea typeface="Georgia"/>
                <a:cs typeface="Georgia"/>
                <a:sym typeface="Georgia"/>
              </a:rPr>
              <a:t>England wanted </a:t>
            </a:r>
            <a:r>
              <a:rPr b="1" i="1" lang="en-US" sz="2800" u="sng">
                <a:solidFill>
                  <a:schemeClr val="lt1"/>
                </a:solidFill>
                <a:latin typeface="Georgia"/>
                <a:ea typeface="Georgia"/>
                <a:cs typeface="Georgia"/>
                <a:sym typeface="Georgia"/>
              </a:rPr>
              <a:t>GOLD</a:t>
            </a:r>
            <a:r>
              <a:rPr b="0" i="0" lang="en-US" sz="2800" u="none">
                <a:solidFill>
                  <a:schemeClr val="lt1"/>
                </a:solidFill>
                <a:latin typeface="Georgia"/>
                <a:ea typeface="Georgia"/>
                <a:cs typeface="Georgia"/>
                <a:sym typeface="Georgia"/>
              </a:rPr>
              <a:t> </a:t>
            </a:r>
          </a:p>
          <a:p>
            <a:pPr indent="-342900" lvl="1" marL="800100" marR="0" rtl="0" algn="l">
              <a:lnSpc>
                <a:spcPct val="100000"/>
              </a:lnSpc>
              <a:spcBef>
                <a:spcPts val="0"/>
              </a:spcBef>
              <a:spcAft>
                <a:spcPts val="0"/>
              </a:spcAft>
              <a:buClr>
                <a:schemeClr val="lt1"/>
              </a:buClr>
              <a:buSzPct val="100000"/>
              <a:buFont typeface="Arial"/>
              <a:buChar char="•"/>
            </a:pPr>
            <a:r>
              <a:rPr b="0" i="0" lang="en-US" sz="2200" u="none" cap="none" strike="noStrike">
                <a:solidFill>
                  <a:schemeClr val="lt1"/>
                </a:solidFill>
                <a:latin typeface="Georgia"/>
                <a:ea typeface="Georgia"/>
                <a:cs typeface="Georgia"/>
                <a:sym typeface="Georgia"/>
              </a:rPr>
              <a:t>did not want to pay for the colonies </a:t>
            </a:r>
            <a:r>
              <a:rPr b="0" i="1" lang="en-US" sz="2200" u="none" cap="none" strike="noStrike">
                <a:solidFill>
                  <a:schemeClr val="lt1"/>
                </a:solidFill>
                <a:latin typeface="Georgia"/>
                <a:ea typeface="Georgia"/>
                <a:cs typeface="Georgia"/>
                <a:sym typeface="Georgia"/>
              </a:rPr>
              <a:t>(mercantilism = self-sufficiency)</a:t>
            </a:r>
          </a:p>
          <a:p>
            <a:pPr indent="-457200" lvl="0" marL="457200" marR="0" rtl="0" algn="l">
              <a:lnSpc>
                <a:spcPct val="100000"/>
              </a:lnSpc>
              <a:spcBef>
                <a:spcPts val="0"/>
              </a:spcBef>
              <a:spcAft>
                <a:spcPts val="0"/>
              </a:spcAft>
              <a:buClr>
                <a:schemeClr val="lt1"/>
              </a:buClr>
              <a:buSzPct val="100000"/>
              <a:buFont typeface="Arial"/>
              <a:buChar char="•"/>
            </a:pPr>
            <a:r>
              <a:rPr b="0" i="0" lang="en-US" sz="2800" u="none">
                <a:solidFill>
                  <a:schemeClr val="lt1"/>
                </a:solidFill>
                <a:latin typeface="Georgia"/>
                <a:ea typeface="Georgia"/>
                <a:cs typeface="Georgia"/>
                <a:sym typeface="Georgia"/>
              </a:rPr>
              <a:t>two ways to become wealthy:</a:t>
            </a:r>
          </a:p>
          <a:p>
            <a:pPr indent="-342900" lvl="1" marL="800100" marR="0" rtl="0" algn="l">
              <a:lnSpc>
                <a:spcPct val="100000"/>
              </a:lnSpc>
              <a:spcBef>
                <a:spcPts val="0"/>
              </a:spcBef>
              <a:spcAft>
                <a:spcPts val="0"/>
              </a:spcAft>
              <a:buClr>
                <a:schemeClr val="lt1"/>
              </a:buClr>
              <a:buSzPct val="100000"/>
              <a:buFont typeface="Arial"/>
              <a:buChar char="•"/>
            </a:pPr>
            <a:r>
              <a:rPr b="0" i="0" lang="en-US" sz="2200" u="none" cap="none" strike="noStrike">
                <a:solidFill>
                  <a:schemeClr val="lt1"/>
                </a:solidFill>
                <a:latin typeface="Georgia"/>
                <a:ea typeface="Georgia"/>
                <a:cs typeface="Georgia"/>
                <a:sym typeface="Georgia"/>
              </a:rPr>
              <a:t>obtaining gold &amp; silver</a:t>
            </a:r>
          </a:p>
          <a:p>
            <a:pPr indent="-342900" lvl="1" marL="800100" marR="0" rtl="0" algn="l">
              <a:lnSpc>
                <a:spcPct val="100000"/>
              </a:lnSpc>
              <a:spcBef>
                <a:spcPts val="0"/>
              </a:spcBef>
              <a:spcAft>
                <a:spcPts val="0"/>
              </a:spcAft>
              <a:buClr>
                <a:schemeClr val="lt1"/>
              </a:buClr>
              <a:buSzPct val="100000"/>
              <a:buFont typeface="Arial"/>
              <a:buChar char="•"/>
            </a:pPr>
            <a:r>
              <a:rPr b="0" i="0" lang="en-US" sz="2200" u="none" cap="none" strike="noStrike">
                <a:solidFill>
                  <a:schemeClr val="lt1"/>
                </a:solidFill>
                <a:latin typeface="Georgia"/>
                <a:ea typeface="Georgia"/>
                <a:cs typeface="Georgia"/>
                <a:sym typeface="Georgia"/>
              </a:rPr>
              <a:t>establishing a favorable balance of trade </a:t>
            </a:r>
            <a:r>
              <a:rPr b="0" i="1" lang="en-US" sz="1200" u="none" cap="none" strike="noStrike">
                <a:solidFill>
                  <a:schemeClr val="lt1"/>
                </a:solidFill>
                <a:latin typeface="Georgia"/>
                <a:ea typeface="Georgia"/>
                <a:cs typeface="Georgia"/>
                <a:sym typeface="Georgia"/>
              </a:rPr>
              <a:t>= more exports (out) than imports (in)</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1089025" y="3765175"/>
            <a:ext cx="7272300" cy="2762100"/>
          </a:xfrm>
          <a:prstGeom prst="rect">
            <a:avLst/>
          </a:prstGeom>
        </p:spPr>
        <p:txBody>
          <a:bodyPr anchorCtr="0" anchor="b" bIns="91425" lIns="91425" rIns="91425" tIns="91425">
            <a:noAutofit/>
          </a:bodyPr>
          <a:lstStyle/>
          <a:p>
            <a:pPr indent="-419100" lvl="0" marL="457200" rtl="0" algn="l">
              <a:spcBef>
                <a:spcPts val="0"/>
              </a:spcBef>
              <a:buSzPct val="100000"/>
              <a:buChar char="●"/>
            </a:pPr>
            <a:r>
              <a:rPr lang="en-US" sz="3000"/>
              <a:t>People moved to the colonies for many reasons</a:t>
            </a:r>
          </a:p>
          <a:p>
            <a:pPr indent="-419100" lvl="1" marL="914400" rtl="0" algn="l">
              <a:spcBef>
                <a:spcPts val="0"/>
              </a:spcBef>
              <a:buSzPct val="100000"/>
              <a:buChar char="○"/>
            </a:pPr>
            <a:r>
              <a:rPr lang="en-US" sz="3000"/>
              <a:t>riches</a:t>
            </a:r>
          </a:p>
          <a:p>
            <a:pPr indent="-419100" lvl="1" marL="914400" rtl="0" algn="l">
              <a:spcBef>
                <a:spcPts val="0"/>
              </a:spcBef>
              <a:buSzPct val="100000"/>
              <a:buChar char="○"/>
            </a:pPr>
            <a:r>
              <a:rPr lang="en-US" sz="3000"/>
              <a:t>religion</a:t>
            </a:r>
          </a:p>
          <a:p>
            <a:pPr indent="-419100" lvl="1" marL="914400" rtl="0" algn="l">
              <a:spcBef>
                <a:spcPts val="0"/>
              </a:spcBef>
              <a:buSzPct val="100000"/>
              <a:buChar char="○"/>
            </a:pPr>
            <a:r>
              <a:rPr lang="en-US" sz="3000"/>
              <a:t>fresh start</a:t>
            </a:r>
          </a:p>
          <a:p>
            <a:pPr indent="-419100" lvl="1" marL="914400" rtl="0" algn="l">
              <a:spcBef>
                <a:spcPts val="0"/>
              </a:spcBef>
              <a:buSzPct val="100000"/>
              <a:buChar char="○"/>
            </a:pPr>
            <a:r>
              <a:rPr lang="en-US" sz="3000"/>
              <a:t>land</a:t>
            </a:r>
          </a:p>
          <a:p>
            <a:pPr indent="-419100" lvl="0" marL="457200" rtl="0" algn="l">
              <a:spcBef>
                <a:spcPts val="0"/>
              </a:spcBef>
              <a:buSzPct val="100000"/>
              <a:buChar char="●"/>
            </a:pPr>
            <a:r>
              <a:rPr lang="en-US" sz="3000"/>
              <a:t>Had to learn how to adapt to the new land </a:t>
            </a:r>
          </a:p>
          <a:p>
            <a:pPr indent="0" lvl="0" marL="0" algn="l">
              <a:spcBef>
                <a:spcPts val="0"/>
              </a:spcBef>
              <a:buNone/>
            </a:pPr>
            <a:r>
              <a:t/>
            </a:r>
            <a:endParaRPr sz="2400"/>
          </a:p>
        </p:txBody>
      </p:sp>
      <p:sp>
        <p:nvSpPr>
          <p:cNvPr id="130" name="Shape 130"/>
          <p:cNvSpPr/>
          <p:nvPr>
            <p:ph idx="2" type="pic"/>
          </p:nvPr>
        </p:nvSpPr>
        <p:spPr>
          <a:xfrm>
            <a:off x="541500" y="168045"/>
            <a:ext cx="4294500" cy="1503000"/>
          </a:xfrm>
          <a:prstGeom prst="rect">
            <a:avLst/>
          </a:prstGeom>
        </p:spPr>
        <p:txBody>
          <a:bodyPr anchorCtr="0" anchor="t" bIns="91425" lIns="91425" rIns="91425" tIns="91425">
            <a:noAutofit/>
          </a:bodyPr>
          <a:lstStyle/>
          <a:p>
            <a:pPr lvl="0">
              <a:spcBef>
                <a:spcPts val="0"/>
              </a:spcBef>
              <a:buNone/>
            </a:pPr>
            <a:r>
              <a:rPr b="1" lang="en-US" sz="4800"/>
              <a:t>WHY MOVE?</a:t>
            </a:r>
          </a:p>
        </p:txBody>
      </p:sp>
      <p:sp>
        <p:nvSpPr>
          <p:cNvPr id="131" name="Shape 131"/>
          <p:cNvSpPr txBox="1"/>
          <p:nvPr>
            <p:ph idx="1" type="body"/>
          </p:nvPr>
        </p:nvSpPr>
        <p:spPr>
          <a:xfrm>
            <a:off x="1089025" y="4867835"/>
            <a:ext cx="7272300" cy="12639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1089025" y="274637"/>
            <a:ext cx="7272336" cy="1338261"/>
          </a:xfrm>
          <a:prstGeom prst="rect">
            <a:avLst/>
          </a:prstGeom>
          <a:noFill/>
          <a:ln>
            <a:noFill/>
          </a:ln>
        </p:spPr>
        <p:txBody>
          <a:bodyPr anchorCtr="0" anchor="ctr" bIns="45700" lIns="91425" rIns="91425" tIns="45700">
            <a:noAutofit/>
          </a:bodyPr>
          <a:lstStyle/>
          <a:p>
            <a:pPr indent="0" lvl="0" marL="0" marR="0" rtl="0" algn="ctr">
              <a:lnSpc>
                <a:spcPct val="108333"/>
              </a:lnSpc>
              <a:spcBef>
                <a:spcPts val="0"/>
              </a:spcBef>
              <a:spcAft>
                <a:spcPts val="0"/>
              </a:spcAft>
              <a:buClr>
                <a:srgbClr val="404040"/>
              </a:buClr>
              <a:buSzPct val="25000"/>
              <a:buFont typeface="Georgia"/>
              <a:buNone/>
            </a:pPr>
            <a:r>
              <a:rPr b="1" i="0" lang="en-US" sz="4800" u="none" cap="none" strike="noStrike">
                <a:solidFill>
                  <a:srgbClr val="404040"/>
                </a:solidFill>
                <a:latin typeface="Georgia"/>
                <a:ea typeface="Georgia"/>
                <a:cs typeface="Georgia"/>
                <a:sym typeface="Georgia"/>
              </a:rPr>
              <a:t>Colony Rules:</a:t>
            </a:r>
          </a:p>
        </p:txBody>
      </p:sp>
      <p:sp>
        <p:nvSpPr>
          <p:cNvPr id="138" name="Shape 138"/>
          <p:cNvSpPr txBox="1"/>
          <p:nvPr>
            <p:ph idx="1" type="body"/>
          </p:nvPr>
        </p:nvSpPr>
        <p:spPr>
          <a:xfrm>
            <a:off x="815975" y="1816100"/>
            <a:ext cx="3832225" cy="4310062"/>
          </a:xfrm>
          <a:prstGeom prst="rect">
            <a:avLst/>
          </a:prstGeom>
          <a:noFill/>
          <a:ln>
            <a:noFill/>
          </a:ln>
        </p:spPr>
        <p:txBody>
          <a:bodyPr anchorCtr="0" anchor="t" bIns="45700" lIns="91425" rIns="91425" tIns="45700">
            <a:noAutofit/>
          </a:bodyPr>
          <a:lstStyle/>
          <a:p>
            <a:pPr indent="-282575" lvl="0" marL="282575" marR="0" rtl="0" algn="ctr">
              <a:lnSpc>
                <a:spcPct val="100000"/>
              </a:lnSpc>
              <a:spcBef>
                <a:spcPts val="0"/>
              </a:spcBef>
              <a:spcAft>
                <a:spcPts val="0"/>
              </a:spcAft>
              <a:buClr>
                <a:srgbClr val="404040"/>
              </a:buClr>
              <a:buSzPct val="25000"/>
              <a:buFont typeface="Noto Sans Symbols"/>
              <a:buNone/>
            </a:pPr>
            <a:r>
              <a:rPr b="0" i="0" lang="en-US" sz="2800" u="sng" cap="none" strike="noStrike">
                <a:solidFill>
                  <a:srgbClr val="404040"/>
                </a:solidFill>
                <a:latin typeface="Georgia"/>
                <a:ea typeface="Georgia"/>
                <a:cs typeface="Georgia"/>
                <a:sym typeface="Georgia"/>
              </a:rPr>
              <a:t>Should: </a:t>
            </a:r>
          </a:p>
          <a:p>
            <a:pPr indent="-282575" lvl="0" marL="282575" marR="0" rtl="0" algn="l">
              <a:lnSpc>
                <a:spcPct val="100000"/>
              </a:lnSpc>
              <a:spcBef>
                <a:spcPts val="2000"/>
              </a:spcBef>
              <a:spcAft>
                <a:spcPts val="0"/>
              </a:spcAft>
              <a:buClr>
                <a:srgbClr val="404040"/>
              </a:buClr>
              <a:buSzPct val="100000"/>
              <a:buFont typeface="Noto Sans Symbols"/>
              <a:buChar char="•"/>
            </a:pPr>
            <a:r>
              <a:rPr b="0" i="0" lang="en-US" sz="2400" u="none" cap="none" strike="noStrike">
                <a:solidFill>
                  <a:srgbClr val="404040"/>
                </a:solidFill>
                <a:latin typeface="Georgia"/>
                <a:ea typeface="Georgia"/>
                <a:cs typeface="Georgia"/>
                <a:sym typeface="Georgia"/>
              </a:rPr>
              <a:t>provide raw materials</a:t>
            </a:r>
          </a:p>
          <a:p>
            <a:pPr indent="-298450" lvl="1" marL="577850" marR="0" rtl="0" algn="l">
              <a:lnSpc>
                <a:spcPct val="100000"/>
              </a:lnSpc>
              <a:spcBef>
                <a:spcPts val="600"/>
              </a:spcBef>
              <a:spcAft>
                <a:spcPts val="0"/>
              </a:spcAft>
              <a:buClr>
                <a:srgbClr val="404040"/>
              </a:buClr>
              <a:buSzPct val="100000"/>
              <a:buFont typeface="Noto Sans Symbols"/>
              <a:buChar char="•"/>
            </a:pPr>
            <a:r>
              <a:rPr b="0" i="0" lang="en-US" sz="2200" u="none" cap="none" strike="noStrike">
                <a:solidFill>
                  <a:srgbClr val="404040"/>
                </a:solidFill>
                <a:latin typeface="Georgia"/>
                <a:ea typeface="Georgia"/>
                <a:cs typeface="Georgia"/>
                <a:sym typeface="Georgia"/>
              </a:rPr>
              <a:t>lumber</a:t>
            </a:r>
          </a:p>
          <a:p>
            <a:pPr indent="-298450" lvl="1" marL="577850" marR="0" rtl="0" algn="l">
              <a:lnSpc>
                <a:spcPct val="100000"/>
              </a:lnSpc>
              <a:spcBef>
                <a:spcPts val="600"/>
              </a:spcBef>
              <a:spcAft>
                <a:spcPts val="0"/>
              </a:spcAft>
              <a:buClr>
                <a:srgbClr val="404040"/>
              </a:buClr>
              <a:buSzPct val="100000"/>
              <a:buFont typeface="Noto Sans Symbols"/>
              <a:buChar char="•"/>
            </a:pPr>
            <a:r>
              <a:rPr b="0" i="0" lang="en-US" sz="2200" u="none" cap="none" strike="noStrike">
                <a:solidFill>
                  <a:srgbClr val="404040"/>
                </a:solidFill>
                <a:latin typeface="Georgia"/>
                <a:ea typeface="Georgia"/>
                <a:cs typeface="Georgia"/>
                <a:sym typeface="Georgia"/>
              </a:rPr>
              <a:t>furs</a:t>
            </a:r>
          </a:p>
          <a:p>
            <a:pPr indent="-298450" lvl="1" marL="577850" marR="0" rtl="0" algn="l">
              <a:lnSpc>
                <a:spcPct val="100000"/>
              </a:lnSpc>
              <a:spcBef>
                <a:spcPts val="600"/>
              </a:spcBef>
              <a:spcAft>
                <a:spcPts val="0"/>
              </a:spcAft>
              <a:buClr>
                <a:srgbClr val="404040"/>
              </a:buClr>
              <a:buSzPct val="100000"/>
              <a:buFont typeface="Noto Sans Symbols"/>
              <a:buChar char="•"/>
            </a:pPr>
            <a:r>
              <a:rPr b="0" i="0" lang="en-US" sz="2200" u="none" cap="none" strike="noStrike">
                <a:solidFill>
                  <a:srgbClr val="404040"/>
                </a:solidFill>
                <a:latin typeface="Georgia"/>
                <a:ea typeface="Georgia"/>
                <a:cs typeface="Georgia"/>
                <a:sym typeface="Georgia"/>
              </a:rPr>
              <a:t>grain</a:t>
            </a:r>
          </a:p>
          <a:p>
            <a:pPr indent="-298450" lvl="1" marL="577850" marR="0" rtl="0" algn="l">
              <a:lnSpc>
                <a:spcPct val="100000"/>
              </a:lnSpc>
              <a:spcBef>
                <a:spcPts val="600"/>
              </a:spcBef>
              <a:spcAft>
                <a:spcPts val="0"/>
              </a:spcAft>
              <a:buClr>
                <a:srgbClr val="404040"/>
              </a:buClr>
              <a:buSzPct val="100000"/>
              <a:buFont typeface="Noto Sans Symbols"/>
              <a:buChar char="•"/>
            </a:pPr>
            <a:r>
              <a:rPr b="0" i="0" lang="en-US" sz="2200" u="none" cap="none" strike="noStrike">
                <a:solidFill>
                  <a:srgbClr val="404040"/>
                </a:solidFill>
                <a:latin typeface="Georgia"/>
                <a:ea typeface="Georgia"/>
                <a:cs typeface="Georgia"/>
                <a:sym typeface="Georgia"/>
              </a:rPr>
              <a:t>tobacco</a:t>
            </a:r>
          </a:p>
        </p:txBody>
      </p:sp>
      <p:sp>
        <p:nvSpPr>
          <p:cNvPr id="139" name="Shape 139"/>
          <p:cNvSpPr txBox="1"/>
          <p:nvPr>
            <p:ph idx="2" type="body"/>
          </p:nvPr>
        </p:nvSpPr>
        <p:spPr>
          <a:xfrm>
            <a:off x="4648200" y="1816100"/>
            <a:ext cx="4135437" cy="4310062"/>
          </a:xfrm>
          <a:prstGeom prst="rect">
            <a:avLst/>
          </a:prstGeom>
          <a:noFill/>
          <a:ln>
            <a:noFill/>
          </a:ln>
        </p:spPr>
        <p:txBody>
          <a:bodyPr anchorCtr="0" anchor="t" bIns="45700" lIns="91425" rIns="91425" tIns="45700">
            <a:noAutofit/>
          </a:bodyPr>
          <a:lstStyle/>
          <a:p>
            <a:pPr indent="-282575" lvl="0" marL="282575" marR="0" rtl="0" algn="ctr">
              <a:lnSpc>
                <a:spcPct val="100000"/>
              </a:lnSpc>
              <a:spcBef>
                <a:spcPts val="0"/>
              </a:spcBef>
              <a:spcAft>
                <a:spcPts val="0"/>
              </a:spcAft>
              <a:buClr>
                <a:srgbClr val="404040"/>
              </a:buClr>
              <a:buSzPct val="25000"/>
              <a:buFont typeface="Noto Sans Symbols"/>
              <a:buNone/>
            </a:pPr>
            <a:r>
              <a:rPr b="0" i="0" lang="en-US" sz="2800" u="sng" cap="none" strike="noStrike">
                <a:solidFill>
                  <a:srgbClr val="404040"/>
                </a:solidFill>
                <a:latin typeface="Georgia"/>
                <a:ea typeface="Georgia"/>
                <a:cs typeface="Georgia"/>
                <a:sym typeface="Georgia"/>
              </a:rPr>
              <a:t>Should </a:t>
            </a:r>
            <a:r>
              <a:rPr b="1" i="1" lang="en-US" sz="2800" u="sng" cap="none" strike="noStrike">
                <a:solidFill>
                  <a:srgbClr val="404040"/>
                </a:solidFill>
                <a:latin typeface="Georgia"/>
                <a:ea typeface="Georgia"/>
                <a:cs typeface="Georgia"/>
                <a:sym typeface="Georgia"/>
              </a:rPr>
              <a:t>NOT</a:t>
            </a:r>
            <a:r>
              <a:rPr b="0" i="0" lang="en-US" sz="2800" u="sng" cap="none" strike="noStrike">
                <a:solidFill>
                  <a:srgbClr val="404040"/>
                </a:solidFill>
                <a:latin typeface="Georgia"/>
                <a:ea typeface="Georgia"/>
                <a:cs typeface="Georgia"/>
                <a:sym typeface="Georgia"/>
              </a:rPr>
              <a:t>:</a:t>
            </a:r>
          </a:p>
          <a:p>
            <a:pPr indent="-282575" lvl="0" marL="282575" marR="0" rtl="0" algn="l">
              <a:lnSpc>
                <a:spcPct val="100000"/>
              </a:lnSpc>
              <a:spcBef>
                <a:spcPts val="2000"/>
              </a:spcBef>
              <a:spcAft>
                <a:spcPts val="0"/>
              </a:spcAft>
              <a:buClr>
                <a:srgbClr val="404040"/>
              </a:buClr>
              <a:buSzPct val="100000"/>
              <a:buFont typeface="Noto Sans Symbols"/>
              <a:buChar char="•"/>
            </a:pPr>
            <a:r>
              <a:rPr b="0" i="0" lang="en-US" sz="2400" u="none" cap="none" strike="noStrike">
                <a:solidFill>
                  <a:srgbClr val="404040"/>
                </a:solidFill>
                <a:latin typeface="Georgia"/>
                <a:ea typeface="Georgia"/>
                <a:cs typeface="Georgia"/>
                <a:sym typeface="Georgia"/>
              </a:rPr>
              <a:t>export to countries other than the England</a:t>
            </a:r>
          </a:p>
        </p:txBody>
      </p:sp>
      <p:pic>
        <p:nvPicPr>
          <p:cNvPr id="140" name="Shape 140"/>
          <p:cNvPicPr preferRelativeResize="0"/>
          <p:nvPr/>
        </p:nvPicPr>
        <p:blipFill rotWithShape="1">
          <a:blip r:embed="rId3">
            <a:alphaModFix/>
          </a:blip>
          <a:srcRect b="0" l="0" r="0" t="0"/>
          <a:stretch/>
        </p:blipFill>
        <p:spPr>
          <a:xfrm>
            <a:off x="3048000" y="3487737"/>
            <a:ext cx="2659062" cy="29003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1066800" y="533400"/>
            <a:ext cx="7272336" cy="1338261"/>
          </a:xfrm>
          <a:prstGeom prst="rect">
            <a:avLst/>
          </a:prstGeom>
          <a:noFill/>
          <a:ln>
            <a:noFill/>
          </a:ln>
        </p:spPr>
        <p:txBody>
          <a:bodyPr anchorCtr="0" anchor="ctr" bIns="45700" lIns="91425" rIns="91425" tIns="45700">
            <a:noAutofit/>
          </a:bodyPr>
          <a:lstStyle/>
          <a:p>
            <a:pPr indent="0" lvl="0" marL="0" marR="0" rtl="0" algn="ctr">
              <a:lnSpc>
                <a:spcPct val="144444"/>
              </a:lnSpc>
              <a:spcBef>
                <a:spcPts val="0"/>
              </a:spcBef>
              <a:spcAft>
                <a:spcPts val="0"/>
              </a:spcAft>
              <a:buClr>
                <a:srgbClr val="404040"/>
              </a:buClr>
              <a:buSzPct val="25000"/>
              <a:buFont typeface="Georgia"/>
              <a:buNone/>
            </a:pPr>
            <a:r>
              <a:rPr b="1" i="0" lang="en-US" sz="3600" u="none" cap="none" strike="noStrike">
                <a:solidFill>
                  <a:srgbClr val="404040"/>
                </a:solidFill>
                <a:latin typeface="Georgia"/>
                <a:ea typeface="Georgia"/>
                <a:cs typeface="Georgia"/>
                <a:sym typeface="Georgia"/>
              </a:rPr>
              <a:t>Enforcement  Of English Law</a:t>
            </a:r>
          </a:p>
        </p:txBody>
      </p:sp>
      <p:sp>
        <p:nvSpPr>
          <p:cNvPr id="146" name="Shape 146"/>
          <p:cNvSpPr txBox="1"/>
          <p:nvPr>
            <p:ph idx="1" type="body"/>
          </p:nvPr>
        </p:nvSpPr>
        <p:spPr>
          <a:xfrm>
            <a:off x="890587" y="1828800"/>
            <a:ext cx="4672011" cy="4297361"/>
          </a:xfrm>
          <a:prstGeom prst="rect">
            <a:avLst/>
          </a:prstGeom>
          <a:noFill/>
          <a:ln>
            <a:noFill/>
          </a:ln>
        </p:spPr>
        <p:txBody>
          <a:bodyPr anchorCtr="0" anchor="t" bIns="45700" lIns="91425" rIns="91425" tIns="45700">
            <a:noAutofit/>
          </a:bodyPr>
          <a:lstStyle/>
          <a:p>
            <a:pPr indent="-282575" lvl="0" marL="282575" marR="0" rtl="0" algn="l">
              <a:lnSpc>
                <a:spcPct val="100000"/>
              </a:lnSpc>
              <a:spcBef>
                <a:spcPts val="0"/>
              </a:spcBef>
              <a:spcAft>
                <a:spcPts val="0"/>
              </a:spcAft>
              <a:buClr>
                <a:srgbClr val="404040"/>
              </a:buClr>
              <a:buSzPct val="100000"/>
              <a:buFont typeface="Noto Sans Symbols"/>
              <a:buChar char="•"/>
            </a:pPr>
            <a:r>
              <a:rPr b="0" i="0" lang="en-US" sz="2600" u="none">
                <a:solidFill>
                  <a:srgbClr val="404040"/>
                </a:solidFill>
                <a:latin typeface="Georgia"/>
                <a:ea typeface="Georgia"/>
                <a:cs typeface="Georgia"/>
                <a:sym typeface="Georgia"/>
              </a:rPr>
              <a:t>restricted colonial trade with other nations</a:t>
            </a:r>
          </a:p>
          <a:p>
            <a:pPr indent="-298450" lvl="1" marL="577850" marR="0" rtl="0" algn="l">
              <a:lnSpc>
                <a:spcPct val="100000"/>
              </a:lnSpc>
              <a:spcBef>
                <a:spcPts val="600"/>
              </a:spcBef>
              <a:spcAft>
                <a:spcPts val="0"/>
              </a:spcAft>
              <a:buClr>
                <a:srgbClr val="404040"/>
              </a:buClr>
              <a:buSzPct val="100000"/>
              <a:buFont typeface="Noto Sans Symbols"/>
              <a:buChar char="•"/>
            </a:pPr>
            <a:r>
              <a:rPr b="0" i="0" lang="en-US" sz="2200" u="none" cap="none" strike="noStrike">
                <a:solidFill>
                  <a:srgbClr val="404040"/>
                </a:solidFill>
                <a:latin typeface="Georgia"/>
                <a:ea typeface="Georgia"/>
                <a:cs typeface="Georgia"/>
                <a:sym typeface="Georgia"/>
              </a:rPr>
              <a:t>heavy taxes </a:t>
            </a:r>
          </a:p>
          <a:p>
            <a:pPr indent="-282575" lvl="0" marL="282575" marR="0" rtl="0" algn="l">
              <a:lnSpc>
                <a:spcPct val="100000"/>
              </a:lnSpc>
              <a:spcBef>
                <a:spcPts val="2000"/>
              </a:spcBef>
              <a:spcAft>
                <a:spcPts val="0"/>
              </a:spcAft>
              <a:buClr>
                <a:srgbClr val="404040"/>
              </a:buClr>
              <a:buSzPct val="100000"/>
              <a:buFont typeface="Noto Sans Symbols"/>
              <a:buChar char="•"/>
            </a:pPr>
            <a:r>
              <a:rPr b="0" i="0" lang="en-US" sz="2800" u="none">
                <a:solidFill>
                  <a:srgbClr val="0000FF"/>
                </a:solidFill>
                <a:latin typeface="Georgia"/>
                <a:ea typeface="Georgia"/>
                <a:cs typeface="Georgia"/>
                <a:sym typeface="Georgia"/>
              </a:rPr>
              <a:t>Salutary Neglect</a:t>
            </a:r>
            <a:r>
              <a:rPr b="0" i="0" lang="en-US" sz="2800" u="none">
                <a:solidFill>
                  <a:srgbClr val="404040"/>
                </a:solidFill>
                <a:latin typeface="Georgia"/>
                <a:ea typeface="Georgia"/>
                <a:cs typeface="Georgia"/>
                <a:sym typeface="Georgia"/>
              </a:rPr>
              <a:t>= </a:t>
            </a:r>
            <a:r>
              <a:rPr b="0" i="1" lang="en-US" sz="2400" u="none">
                <a:solidFill>
                  <a:srgbClr val="404040"/>
                </a:solidFill>
                <a:latin typeface="Georgia"/>
                <a:ea typeface="Georgia"/>
                <a:cs typeface="Georgia"/>
                <a:sym typeface="Georgia"/>
              </a:rPr>
              <a:t>no financial help to colonies from England.</a:t>
            </a:r>
          </a:p>
        </p:txBody>
      </p:sp>
      <p:sp>
        <p:nvSpPr>
          <p:cNvPr descr="data:image/jpeg;base64,/9j/4AAQSkZJRgABAQAAAQABAAD/2wCEAAkGBxQTEhUUExQWFhUXFxwYGRcYGBweGBgXFxwYGhgcHBwcHiggHBolHBcYIjEhJSkrLi4uFx80ODMsNygtLisBCgoKDg0OGxAQGywkHyQsLCwsLCwsLCwsLCwsLCwsLCwsLCwsLCwsLCwsLCwsLCwsLCwsLCwsLCwsLCwsLCwsLP/AABEIAR0AsQMBIgACEQEDEQH/xAAcAAAABwEBAAAAAAAAAAAAAAABAgMEBQYHAAj/xABVEAABAwIDAwgECAsECAQHAAABAgMRAAQSITEFQVEGBxMiYXGBkRQyofAII3OxssHR4TNCUlRicoKSk7PTFyQ00hUWNUNTdKLxJSY2wkRjg6PDxOL/xAAZAQADAQEBAAAAAAAAAAAAAAABAgMABAX/xAAjEQACAgICAgIDAQAAAAAAAAAAAQIREiEDMRNBUWEEIsEy/9oADAMBAAIRAxEAPwDJFHfQg0QCuK86UcOKMTRFVwNAZC2KgBok0BoBFQaHFSQNGrGFAqjA0mKMDQMKJoaIDRpoGJfkvsB+/f6C3w4gnGpayQhCAQJMAkkkwAPmk1fxzL3P54z/AAV/56D4P/4e8+TZ+k7W11RJE23ZjH9jdz+eM/wV/wBSjHmfuvzxn+Cv+pWy1TttctPRr5bDiJb9HQpspHXXcrW4EsjOCpaUjCOKVZ8DigWylDmcuvzxn+Cv+pXHmcuvzxn+Cv8AqVZdgcrL26WykJbQFMsuuFLDjg+OU7Ixh5KUAIQnM4pxExAinnJnlc7crsQpot9PbuPOEohJw9Fh6MkkkfG693GtSNbKb/Y3c/njP8Ff9Sh/sduvzxn+Cv8AqVs011FaA9mNp5n7of8AxbH8Ff8AUqpcqOTlzs91DdwULS4FFt1snCrD6ySk5pWAQd4g5HIx6RrMOfb8DafLq/lOVgUjKKGuw9ldWsWirq1oMNCrI5igx0pUO2aCKTJzmlO2gMgYrqLNDNYYGj0SuBrGFaMKKKEUrMGFHiiijxQMap8H8f3i8+TZ+k7Wt7b2oLdsKwKcUpaG0oRhxKW4QlIlRAA3kk6A1kvwf/8AEXnybP0na1XlDsc3KEJDq2VIcS4FoCSoFM6BYKd+8Gqrok+yOPLZhDalPpcaWhbiVt4S4tPQgKcX8Vi+LCVJJXoMQBg5U52jtCyaeSXigOuBC0qUmZCVpaQQYIBCrgAb/jDummF1yJaIwoeW2hTSmnhkVuocWXHCVqzSpZKsShqDlEAg3Kvkdb36m+kWUlltxtIQR1S8EYFEcUFAUkcYO4UQDS1XsrqrbQnqLZtkwlcAlxTLIAORGIGFZ5Z6Gj3W0NllhqUBxpC/RWghpxcLaW2OjThST67TUblYUnOiO83VsUwhZQsFoNOhKC4z6O2G0hClJJ1SVHfJNPNn8jLdg4WFFtoPNPdECCkONJKQROYxAIJ+THE1jCOx9q7NbehlPRrWpbOMtOpSVIU664jpFJwSF9Mo56hVPEct7MhSkrWpKACpSWXSkYghSRIRGIhxEJ1OIVF/2eMFC0LcJSt7plQhtKlQ4txSVLSnEoEOLRmdFGiXPIy1feuUF4EvFLjiEobxdFiQMHSBOPoyWMMBQ39lYxbdkbUauWg8yoqQSoAlKkmUKKFAhQBEKSRpurPefYwzZ/Lq/lOVoWxtn+jsoZxlYQMKSQkHDJwg4QBkIExnE1nfPx+AtPl1fynKxjMOlNdSUGuobFsqyRSaznFHUYohoFQQqlAaTQK7FWCHoZoBQgUAnChrgKECsEUQKtXJ/kg48ApZKEnMCOsR46VDcnbLpn20bplX6ozPnkPGtpt0JQkRqVJQDwxKCfr07K5+abWkNFWUlzkKgOJAK8JBJGW7t+qmO3eSRbktSf0SQfI8a2AXNqk9GhbZcT6ycQLg7xM1UOU1402+hIWgY4SoAietoqN0HOeE1yrllZXx6sbcwQ/vF58mz9J2tprz1svbi9lX7jjaOlbcThcbnCVCcSVJOgUJOR1BPfWockecVq+uPR0sOtq6NTkrKIhJSCOqo59cV6XHJSSOSSaZIco+TIubhlyOqEqS8MRAdQOs0hxIycQHOtB7RmFEGs2PJK6QGnCy10rfQ9IEuDHcuNuF111aykCS4ElIOYBXpIFWflpyyZ2chsupUtbioQ2iMZAEqV1iAEjLP9IVVRzyM/mdz5tf1Ka0LRJ7R5IPuWFuwlwNvJuFPOLSo9UPl/p8BIkqCbhzCYGYGlQ9tyBvugbSp9IeaULjEDk9cMBLVqleUhpLTSZ16zh4Zm/tpY/NLnza/wA9Ceelj80ufNr/AD1rQaYtb8h7mXOlLbiHG7tzolHEG7q4clOEkR0eHDuyUFHfVn5N8n/RnVFKEoR6OwykJiCWi6pZwgCCS5rOdVD+2u3/ADS582v89HHPOx+Z3Pm1/UrWA0+sw59fwNn8ur+U5Qf2zsfmlz5tf1Ko/Lrli5tJxr4voWWsRSgqClrWoRiVGQhMgDPU550TMgMddQwK6sIVR1Ma60mVbqeXjMEwMp8qZYTSJ2Xqg4VThlkHWm1SDXVHvqaDdBSElMgabqJR1kDTM8aTTWQWCKMK5CCdATvyE5DM1wogLjzcsS8tXBIAPCTP1Vo20lhDeLLKFCZ/FIV55eFUnm2aADiiNTGLsA+8+dWbbl0lTCkgCCDrvGngK4uVXJlIumSq9jtqUhxSwUJ6yUlCfWMwR1ZKsRGc7u01QeUdombiCJDhX+KSpDsKQZAxZSU5nLDppV7Q4HW2ilSfUBGLOQURpIn7CazzlIwG3XCUhOMfixqlQkkAkaA+MVGF3R3ySxs7lCQVoVuUBmdScMkn31NTXNreNWr11fPqwtMMhkcVuukLwIH4y4bGXb31Wr5csMFQ6wAk6GBupJFoknFB3qAJJCSqJIByBIAzHCumElDbPPkshzt/art6+q5fyUrqoROTTQPVQO3eTvJNNEJ0pYooIrZZbNVDFTdA4nTup8lmRXPtZCmUjURSqcJNJLEUu0KqIwJFGE0XUmlEJpkIBPdXV2GurAohmrgKHHj9uVN7m3w0m3Kfmp8lWIe2KzWO0Vuxqw0daUWYypyRIJ30zXlrQTs1UFil7O0U4qEgxIxKgwgExKjuH2U42TspTyvyWwRiXGQBy8c/KZMCp+za9HDiSsBheI9IlXWacSIKTpjlJ0GozHGnBZKbG2e3ayDmqSOkiCYEqbUCSNBiG4j2wKNmtO3BUiUsQVSfVJGoRvwk6cKJdXqrlfRA4bYLTBUM8KdMSjmQJMDXMVKlghOZyTBwggFKctSMgezw1k1Dl5VHQ8ONy2SzO0MGEIbhsajQKjMDSZj33VG7U22hRWgBKwoZAEmInIEwOG75qr+12lsvDrKgmR1jkJ01mPqp1tZgphZGuZgiOzTPeM+NSilat9jta16NF5PpbetGw2sJWkBCkkYhIBhRG7FBIIPHKZqncptkOIknCQdCkqMjUesJAmRHEUPIy4/vLYH42JOpggpUYy7QD4VdNvW+IY1AHDiXhjWAkuCO0LmMsxRcVGQucqopNzay0lMwcEgcSNfr8u+mFi6QQhWvGpSzQEpJJkonCDuBJjtkAxNQ77yUrCk+PjQq00ZMkcPWpu4Mz305RmeyKbu6nvpIjMdMN5DuFDcNZUpbHqjuFLvo6ooXTNRWrlqM901yDl79tOLpAzBOnz0gEbuAnymuqLtEZHJFLBukkinTZkVQmxPH+jQ0rArqwCpSDQJnKN2dHKYk1wFM2UDsGVdY+NTmzdgl2FHJAI1yKzIIT+iFCQFaTSHJi2acdwOzmDgiPX3DP2DQmrLyk2kpotBKmyvrBaDotJGuvVSMPq5QaVhT1QdV62w0pY6rclKUdGAQqTiSBiMyUwoZce2qmtbtyROJLSSAhAziThCU5DGoDjoBRXrkLdU44QVLV60dRIiJz36eU1M2tumcTRAUkxJk6xPq56lWfaI4GfJyY9Dw47AbLTaE9IkpwkJCfWSY/GO7EVT2ZaZUF2CnEtAlShmJkDOExGm/eZo4uSolC1JxYshqM4AUQZKiJJjQaxUU9eBtUdUicQjOCAUwQREdnbXNGLk7LydI7bL2JLUfkA6cdIOcj34VLbWg2yFBROJAxCIMjPPh6s9ufZVYccnIZQMvfz76tO2Cr0YApSDEQknMaAyeEKy7apNY4r7Jxd2NeTq8L7E/lp07cvrrSSR1cRJBVhngFJnzlCc8tay7Z7/RutKOiVoJ7gRPsrT9vrCWBhglS07gMkSr58A7lZ6081bJMp13YKW84E5KRICTkk4ZSnPSeqcuyq465ibPYfH3mre/tlJ9JQ4nCUwArPrBSsQJy1zFVParwU4sJ0Jn94Ak6azJ8TTYsEWONhXE9U7hl3e/z06d1NV+0dKFyDp7anluA5jQ51KcalZVEkwmEp7h8wp44nq0ytj1U9wqRjq61BhRWb/JU0AeJzA8eH30bag61I9NhAHvvmupdEpCy2IEgd5oEGuKiRnGmk+80RKqeH2TkO+kHCgpPDXVShCqp40MUISRl89KNMzRKWHZ1GGZBBEayDlFOVPFRJMKUrNS1Zkn3ir9yR5FMpQh+4OIqAKW9EpQqM1GRJKTkJA62+rBtTk7ZKSpCbdLMJBC+iO49Y4ozGaMgRlJyqMuWN0MrRitwM9Z7aeN7QcOZUScMCSTI4HflnHedaW21swtOqSR+qArI9qVHVPDwqMTliBy3jMazH2+VM6khk6JO/vZSFJIJGeSQAkx1x46+JzNQ9xcFZBO4QPfjQOuE+zTQxl81ImjCCiaUrHFomVJB0KhO7fxq17cc6qE55qxAznhJORGsdWRO7PflXtioPSBQEhJE9k5TBqQvncTsQOoCJgDhAketEESc6lNXyL6HjqLCKGe7wzHtzqZY5SqQ022tAWEThOIg5nKZBGWgiKhVKEZ6U2dUTr5V0ccMnbIzeha52ipS1qgQtQURwiQAPBXjApvdPFSyctB4wAKKePvnFJKXupp9gghR9RJxcalLC5yCZ+6okGUxwzpeyQSRmc9IyqEkqKottr6qe4fNUkpcI+6obZzuJAndKe+IB/7VLpJKa4Z9lEV7ah61JJYJE79IjOltpjOklvAASCSfqrpi3SJyAIygCk2/rrgoxE5dtc2IImqx0SY89HXwoaCexPn99DR2CkVlKNKd7NYStxIXiCZ/FIBncJVkM9+6n6dmJOUqEAZkAzlO45UZrZKRiUpchIGQlJKlKCRJOicyfCKD5YlvDI1XkygOOEvSrowEpzEJMSQAnSBhzk0zvuUhZuSwR8WsZScpmIGRiRnwz75Q2HfNNNFCQU4HeiUBxVEHMmZUde3fVZ2ooXD1wleIFKwG1ahJT+Krgkg67oNefBtzt9F3xrGiH5WPhS3EgAhLiikkklKZMpGcYeAAyzqtNq0jdv7Tr9XlUte7OdUohQIIMEEz3AHf50wv7cNgR7n3Fd8JLpEMWMVETlRQKCKVt2sSgOJqvoQm9mW3RI6Qxn7B2e/z03YcBKlDQqnXd2072g8ENFtJICgnMEapnJUiSMzwjtqFDkJwjTfUuKLk7KTdKhy5chRj8X5zx7qKlJNN20E09QiInKuu1FEMW2CB1VcSOE7xlM5bzI7u5i5up6l3PQEnIAgHXLTjTJaYy4ZQd331G7KVQZlU5VJbFtcSpJOFPrAEiQNcwRuB7eHZFsHMVM7NbV0hTiCUmFHMjqwTrHAcDmRvqfI3TGj2OdoPdC8AkFKAc0aAHQ/f9uQsaHxHhVf5QWiAAtCioTgBMkGACdffPhEm2PdqLYGAqjIetIG4GDu+yuaUVKCaHbpiu0pJ0PlTJ05J8alHLo/8NQ8XB9dM7hxJHWkeM+U08GJIRAGtFx56++6kkn/ALUZGvjV0SHOM9tdRZ986GmBQF87mcEDP1c/xQmd0CB27hG8AiHysTok5RvyOY0zz4DhSdw1i6OYz1I7YIn7aO3GBRSkgJAUIE5YwnPsknPiRGtc9I7XNpj9vahSpQzhwpKoy66PVWADqNYOpngKOxcIW64o9YqWOOpH4pAO/fBGVM7G8zSABx8Z39o+ylr1wtpGGIMCRBgyNe2KjKKuh4zaV2PW340UYO/EI8M/fKjPvheSsK0kGSpInICJ367wcstaaNNEyUjqxmTAB3wd2f2ULbySJKh1eqO1SiCB+qCDHDEKVcVOxlzKXaILazDSSQlCgSJSQRhnP2Zbu2usGAhBXv3Z+FPcKXWwoyQlStT1swCPKDUfeXP4o3iD91dMbaxRzSpPIZ3NyVnLQe+dFQ2SJ8K5sRloff6qOpWcacR2iulfqRdyF7dqBnQumhCpyTRnEbpA78vnpWMhqdaSc19/c04cbjh+8D9dIK3TkPv30AiaTnT4vGUkTJEfMMssqbFKQfWnuGXmYp/bNfjZEDj292oyoNgLFY7EduWFLUrNtIOQAASPW0AkgCfDzUFiq1uFs/hBAOS9DJ4HI4cJM5zU5szG3a9KR8WQfi24SVkdU41gFWHI6a6b4qJtnJUVlMqV1jEx5mTv1nWufkemkGO2KXNxCeskDd+EVrUa+tKhuP7U/PS21rjRKkkbxn3jhTFGHt9n2UnGtWMxBbeHMSBNFCh7afIZSRHW8h9tHt9nokev5D7aupL2TaGnRmuqb9CRxX/011NmgYkAy36iSrJSQBGZ6qYUI1nCfZRLR2FoBzjjoc5Iz3aCKaOvqS6yqcIAQe3ClISdOwU7u0wsnv04nX7aD06K22rBAQlxQQTEmDooA6gnfujvoXFdZIEzOhOQiZPad/lTO3QBIniRGc7j47/CadAzM5iSAc8t2R7SD5UGtjReqF9nBLi8z1QSY3BKUk5SeMCOB8C3tHs1H9InvESobu09kHsoUoCQAlQBx5Anq54QknXQ+wb6G6Vmh0iMZMp3GCJgePkTlnQpMW2jtpIHR9X8tM93Wz74KfOoN4Z1Y/R8TS0RKhMRvWMR36zAHeRVXcUZim4GqobnXQOtFAzoyaFXtqrZEOkUql4xED3+qm6KWFAIYidTpwpF6JMHLdlGWlKpASZVmOAMGmhXRMDEmptHxXRo1OSjxkmQns1P71R+yY6QFRyBntyzn2U9C8TgMQVLEdhUrL56SbCuzUL8qas0h2CVoAWUjDBUIJATCTlORGcRpVYS+MQUAZw5nQEyc+OYgkcSan+Ut+FW6gqBhKUAd6QB35Sctw3VWrB6EJEKyEaCuBSbiWlBJjfazuJSTEQI49tNsWWop7tl+UJEK9bUjsNRcjtro49xJvseIue+pu22mEwCk9hxAT51Xmnp3jyM/PT672mmGxB6hxZ5TA7CeNaUbaAWT/SSfyT/ABE/ZQVE/wCsCfyPfzrqbx/QtlT2lYnEkCCQkJPekR9VOroKABWIOHrTESMhHadamXdgPdIoiAAYywkkKkiAogbxwphccm3dVqQhIGqpyHdoPOhGadWyktPREpXnOcxPeRHlQsPj1VT3QZAjjw+zzkmNigjqrx8TEJy7gSe8SO2i3WySIOfZKVRHEHh403ki3QFF1YzxIxDMFMZCJOIiCe3PQRvG+hLRkBU+sVKnX8YGe1WgE5YSdM6IWUTClhR4xJ1nU5Dfv3+FOmsESFIJnTEgQO4KzP7XhWlKgpWLJdwtlRIBK5ndnmCcuKCc+HlW9ofhCYgK6w7lZ5d0keFWt+2LlssqgfGJgTJgJKeBTJxHSPV0qubQtShpoLBBGMdbIxMjLxPlQ4mv4Nyp0hkgxRjnTee2joM10ERQDKjt0WaOigYVhQCyM8oJ4AkD54040zTTh71SZE6RvMz83bxpBoHdWMSGyiEBRiVHqiRoDqez76sfJLY/TuTISG4XiIkApUN0iartqJGkEj2bqt1hcpYsnCkgurBSU70pKVST3pxDxB1GUeS/XsNkddbSS9crkwlSuqmcshhRPEgQJ7BUo0KoaXc5HGfGrxs+6BQFDeAd3iPAzUuaGNUPF32JbYZ+KB/SH11DJGgzqb5QL+LA4mdeE+FQKFGm4v8AIJDhCBI9/qol0BjO7d3Zma5nNXv3UF6mHD2GrLsR9CnS9/v4V1B+yfbXVSydBLra7xUSQ3x9UHdG8TxplcbVeWAlSjA3AAAeyi37srkqJk6neMp9+yKFxohGLyHvxz8qlGCro6HsReddjMqIG4qMfPTZIJJER9dPm1A6+IpVttMmBkKSXJj6Hjx5DPBA1z+ypfZligsKcVnmMhrHD6qcGxC0SB1h5ULDC221YQDKTIO6MJMZayomOxW6ovm8ipOmO+HDZHWV6lLSkKkEqJEjfA3+BqMuVktp1jEqNez7T50bbDyipJOEdXQDPIxn+7SrjX92SZ3kx7Pqrp1HfyR29fBFgUZNcaLVBBwKGiIpXDWMFcPV7Z8I+37qG1IxZmPCaF85DKN2W/fJ991IqrAJ7ZrSVLAkR361YOWL5Q0lMNp6pSkIMqwKmSoRkrCFDuWeJqgz9lAHTn2n3NT8f7XZhQqNTWwdo4JSrTUTx3+f1VBYqXtxnTSWSph6J25vekpulVN2daVAzpUktGJGwT10+fjupTaSJdM8c+6kLV4JIJpS4eCnARvPzgj66R3kEU9I/RT5ffXUPQ+8/fQ0dGorF26VKkgRoI1EcPvpJDhiSfPTXf4mjJIBBOfATGm+tS5gdhNOuvvuJC1M4A0CAQkrxkrH6UJAB3SeNdKVEpSfZSVbJdIxC3fKYnpA0vB+9hj20rslKI62u/6/GvRz3KJpN83YkK6VxlTwOWDCkxEzM6nTdWfc92zGm0sXKUBLi3C0sgRjGFSwVcSMBE69aocvBadFuP8AIadMpTRA9ScM022oqEEiQIXnmNW3PrI8SK23mvYw7MY/Txr8FrUR/wBJHlTjnBtul2ZeJGc27ihGclCStMdspEVGP4StSsaX5b6o8sOsKVBSFKOeQBJjuFLFxSWsC21p1gqBEznvHbWlcwC/788Butj/ADG6m/hGn+72nyyvoV14JrZHyNSMPZZWr1UKVGuFJPzDKj+jKBgoXiOgKTJ7hE8a2v4OX4C8+VR9CpXlN/6m2X8g79B+moXMwJVutIlSFpHEpIHZmRS6LNw/7tz9xX2V6C59P9kPfrtfzE1Y9hcsLK8cLds+l1aU4ykBQhIIE5gb1DzrYgzZ5avLZ1SiS24TvIQrXypmG1YsISoq/JwnF5a1652/yitrJKVXToaSs4UkhRkgTHVB3VlfNw43c8ob65aUFthClIVBzxlpIInPRKhWo2Rjxs3P+E5+4r7KRKSNZBGoOUd4r2dO7fXmbnZ2f0e1rrLJUOD9ppJPf1gc6DVBUiuI2coAEtrJifVVlPhSZGEgKBSTuUIPka9fPuhKVKOiQSe4Cah9l3trtS0DoQHGHgoYXEZ5EpUCDoQQfnFbEGZ5htm1K0So8YBPzUqAQYIIPAjPPTKtc5qFC02jtDZwVKAorbnXqEAzxOBbUnfgNOOVeyMXKGxVGS0BRyym36RZPtbHiKVwDmZApCgM0KA3kpIA8YooUE5D1t3Zvrb+eraobs0M733BInPA31z/ANXRjxrGS0kwc/ER9Z+qknUWPF2hb05f5A8v/wCq6nn+gTxV+4a6lyQaZSkpKoB1xK8svfwrT+YvlM0w+8y8pKBcYChRyTjQVDAToCoLEcSI3is2sxKszkAdOJ/7+yrdze83x2kHim4DPQlA/BY8WIKP/ETEYe2uhEWbvyq5LouwlaHHLe5bBDVw0SFoCtUnPrIO9J8CK8/8tmdo27wYv33XUplxtSllTS4BTjRO8BRBGontBrTOT21bnZm0mNk3D5u2nmwpt1SChbRPSQj1lYkfFxmcsQ3CKned/ZSX7FKSmVC4ZSnj8a4lpQHelw+ymAmT/J5n0awYR/wrZAM5eo2JnypDkYrptmWmIzjtGgo7yS2kK8ZmpLbFiXrd5kKwFxpbYVE4caSmYkTEzEikuTey/RbZpgqCujThxBOEEDSE4lRluk1gGLfB/YUjaFyhXrIYKFd6HEJPtBqd+Eb/AIe0+WV9Cg5uLPoeUO1G+xxQyjJx1DgHgFgeFd8I/wDw9p8sr6FYPs74Of4C8+VR9CpTlN/6m2X8g79C4qK+DifiLv5VH0Kl+UrZPKXZhjIMPZ/sPD/3DzoG9jvny/2Q78o1/MTWefB6P/iD/wDyp/mNVofPl/sh75Rr+Yms8+D0f/EH/wDlT/Marewrosvwiz/drT5ZX0DTP4OVrleu8S02PALUc/2h7KefCL/w1p8sr6BqR5gLTBs1S8/jX1q7ISEoy8Unyrewei2Wl9O07hr8m1YUB3uXGL/21k3P1Z4b5t3QOWxT3lsrJ7slp861ix5OFvaL970sh5pDfRYIw9HGePFnOeWEa1QvhE23xFq9+Stxv+IjF/8AjPnQl0aPZrN01jQpMxiSRPCRFV/krshvZWz0srdK0MhSluYCJxKUsnCnEYExv0qd2gohpwgwQhRBG4gGqpzQbTdudlMOPLU45LiStRlSsLigJO8xAnspgGRbO5TJ/wBOC9RIacud+9pz4qTw6pC+yK9A3Gy0LuGrg+u0hxCctzvRyf8A7ftrzTy7t0I2leISAlPTKgDIDEEqMeKia9Hckr1T9jaur9Zxhtau9SATSxGkY3zy7VDu0Oinq27YR+2vrr9hbH7NVRogxnERu+yaabYvFPXD7ivWW6tR8VHLuAgeFCy8MqhPbKx6LH6QOz211R2NPZ5ihqVDFRB6msEk6dm+fE90ed/5n+WjNg+6i4VhZfCevEhtaMUYspwnEQSJiBukigvJAMbhA8Yz9s0kVDdXYQ7PVKzsx95u+6W3ccZSQh4PCEgzOisOUnUSJOlVzlTy8snn7W1bebWj0htx17GAw2lg9Kn4wkJKitCdCRu1IFeewoTpAqURZ3KQtXo7+ApmeiXgw64pwxEZzWsFHonlRyztfQ7g219bl7oldGG321LxwcOEAmVdkGo7m/5bMmzHpt6wl/pHAQ682leHEcEgkGMMQYzEVi2xmnHGVFtDioX1ghClEjCcsgYNRF9st0O4OjcxrzDeBWPeckxiOWem49tJGblJ6KyglHs2zZm2rJvlBdXHpdsG3rRv4zp28BcSpCCkKxRiwtg4dd++rm/yq2WuMd5YqjTE+yY81V5bHJ67/Nbj+C5/lpK5s3GiA6042SJAWhSSRpkFASKpZOjV+THL22str36FqT6JcOyh1uFIQpIgHq6oIJEiYKR2mtTF3s55xu8D1utbSFJQ6HkwlK4xjJUbt+Yz0k15Z2bsS4uJLFu86BqW21KAPeBE511/s51k4X2VtLOgcbUk5axiAnwoWFRs1Xnp5f29w0mytXEugrCnXE5oGDNKUq0USqCSMhhiczEHzF7TZt755dw80yk25AU4tKAT0jZgFRGcA5dlUC0sHnSeiaccwxPRoUqJmJwgxMHyNDeWTzUdK043inDjQpMxExiAmJGnEUL9hpVRr3P1ty2uLe2Tb3DLxS8okNOoWQMBEkJJgTvqz81237G22XbNOXlqhzCVLQp9sKClqUsggqkHrabq8/22y33BLbDriQYlDalCdYlIInMZdtLI5P3U52tx/Bc/y01i16Ni2fy+nbzyF3rfoGA4CXGwzi6Ns5OaE4sW/jTjno21Z3WzFpZu7Z1xDiFpQh9tSjngVCQqTCVqPt3ViZshluyGsjMmB7amneT92W1KFpcFOshh32GNPPspM/gbD7PQu0eWGzy04BfWhJQoAC4akmD+lVQ5muUdoxsplt+6t2nApyUOPISsStREpUoESM6whKDiwwZBwxGczERrM5RUj/oW5z/u1x/Ac/y01i4khy9vG3No3a21pWhbspUghSVDCkSCMj4cK3HkNyrsW9nWaHL21QtNu0lSVPthSVBCQQQVSCDuNefjse5/Nbj+A5/lpmtpSSQoFJBgpIIIPAg5g0LoarHD7wK1kQQVqIM5EYjBrhcGIpuBRk0gw96VVdSU11akayOUCfKe/KaKlwae4O737aPOfvupJ5OftqggVQOqZ09tev8AYKAqzYBEgsNgjiCgTXkNSoQePzZV6+5O/wCEt/kW/oJooVlH5m9mG1O0Lc/7m5wDtQEyg+KSk1H7VSf9a7U7uiI8Sxcz8wrSrPZqW333U/77AVdqkJKJ/dCB4VnG1HP/ADTbJzzbnsyYuvtrGRpG2drNWrKnn1FLacIJCVKMqUEp6qQSZUoDIb6xnlne222Nq2LbClLbI6N3qLQQMRWqMYSZwpOY41rfK7YXptqu2Ky3jKDjAkjo1pcGUjXBGu+si2fyeGz+UFlbhwuYk9LiKQn1kXCYgE/kAz20HZlRre279rZtit1LUNMIENtgDKQABuGtG2pstjaFpgeQFNuoChIGJBUmUqSdyhOophzmWintm3DSfWc6NtP6y3W0p17SKq1s9ykbbQhNvZEISEiTnCQAJ+O1ypgET8Hhkoc2ihXrILKFfrJVcg+0UHwilAKsJ4XHz231TTjmGK/SNq9IAHOkbxgaBeO6xgdmKYpr8I0daw7rj/8AXoehl2T/ADAqnZzn/Mr+g1Vm5RcurGydDNy8UOFIWAG3FdUkgGUJI1SfKqzzApjZzn/Mr+g1TnnA5tE7QuPSTcKaKWgjCEBU4CtUyVD8v2VvQH2VjmM2G085c3q04yh0oZkZJJ66lAH8aFJAOoz41pz/ACiQm/bscCsa2VPY8sICVYY4yYNUb4PCpsHzxuT/ACmaW5abaRZ7ZZuFoWtKbTDhRGLrLd/KIG7jQ6Ru2J88+xWk+i34SErbuWg6sDVmcUqjNRSUgDf1iKuvJzldaXylptnFLKACqW3EQFSB66ROh0rNeW3OAzfWxt22H0qK0qxLDeHqmfxVkz4U65kj8fdDeG25/eXQUt0hsdWzROUnKi2sUoVdOFAWSEwha5IzPqJMeNeduVFy0/eXDzfWQ46pSVEESknIwQCO41pfP6mWrT5Rf0RWOBsjiKE/gMPkU9DFJ+jndnTptwgZ59/2ilG3075HtFRtlBv0J4e/nQVLdIj8pPsoaOTBRXG0dGQpQSTuScxp6xGhA4HIniAaaOqKjKpJOc8aFVAB7KuTEFoOFXCK9ebJJFg0RkfRkQf/AKYryUpk4dNRFeltnctdnps20G8twoMJSUlxM4ggAiJ1nKigMsfJnaYubRh8f71pCz2FSRiHgZHhWcbVT/5stT/8ojs/AXNF5kuVzDezxb3DyG1tOKCUqOZQuFiP21qHgKYbU5QW3+slu/06OgQ3CnMQ6NJLNwnM7jKkj9qtaBRf+dPaztrsx99hfRupLeFcAxidbSrJQI9UkaVjHIPbj15tuyduHelcBUjEQkQkNvECEADVSvOtyHLXZytLy3I/XBrNudTlGz6Vs+4tHG3TblxRwGROJmEkjTEAod01rMkaDznXSmtmXDqDC2+jcSTmApDrakmDkcwKntkPKWw0tRlSm0KJ7VJBPtNVm25Y7Mv7ZSXXmQlafjGX1JQobyCFETB3pkZZGj7N5w9mrK203LaA2oITiISlYCQZbn1kicM/o8IJICpcyf8AjdsfLp/m3dN/hBNyux09W41Mb7ah5rdpMWt1tJbzyG0vuJU2VGMQ6S5JjwWk/tCtDVyv2edbpg/tCltNDVTK3zHt4bBwSD/eFafJtVBc7HKu6tr0NM3JabLCFFIDcEqU6CeuknRI0O6pvkFyjtWk3gcfbRjv7hxAUoDE2pQwqH6JGlWV3ljs8ZqumO8rH10HtVZl3ZU+YdITZvpAiLjIdnRNAH2Hyp1yh2Y1cbbYbeTjQbScMkCQt4gyCKqXIvlwzaXt0HCfR33lqDiRISQteFUDMoUlWomIGUTGlf6d2YpxNz6TalwIKEudKjGEEyU6zr2ceNaO47M+ypc5/Ji1trErYaCHC4hIIUqSCSVDNUeqD5VHcxaYfuvk2/pLpHnN5Wt3hbZYktNLxlZBGNzCpAwg54QFKzOpI4SVOajabTDz5fcS2FISAVZTBVPzilyWWhqeJJ8+wlu1/XX9FNZKlo1qHO5tJm6Rbhh1DhQpZUEmYBCQJrL1oKdRHvxoT7DDoI4d0UVLVLIndNHAWTGefhSdDiPRmuqR9DX+WPP766tkjUVOAJk+Go8aMWjEhJAp5dMhCjGeU5xlx3cfffSSnCTnVbEoQSPA++vuaKuMgQfs7uNPULPGlSkHUTQyBQrsdxKW1xmokxuPVTI9s022iz8ZBVGYy3AU4ZYA9XLMfPUqnZiFOrUqThURnB0xDh2b5qNVJyLZXFIaWDEDUxunKRxjge2j3Aygx7Zp+40VHCDhExkM85Ov7Pt1oDsqB65zEmBqc9eOlJbYyRCKskkydB7+FPrS3CR1U+NSA2YEwZJnsHZ9tOFbPSkCDkTmN1J5LdDYasZIBPuKMWCM93Gch2k6Cpq3thEDiU7t0/ZSFzyeU7BLsCR1QjqjKdMXz0yEborlzegZJM9sZffTJxSlGSZ9lWpHJoRPSf8AT99Knkynrdf1VAerriBPHsp1KKdAwk1ZUEIV7kfbRwyeBq2XXJxKAn4wmUBWgGomPvpBjYyVJKsREQNBvp8tWLTsg7e6UNesOBmfP7ak7e4SogAkHgdfDcfCuurNDainMxl+KOH6JqU2ZydaeS2qVJx6iQeHZ20kqW2aNt0hFTCu2jIYnIgme6pBOyMBADiyJIhUEZKIyiD7YpVFohQQesMW7FI0nfS2qtFMGQD1gMQCZSf1ur49ndTlrZxGpjtwxMdp+uKlFWqJ0MyQTOsRn7aKu2TgxdbcT1jniIGu6p5SfXQ6giO9D/T9ldXdMn8lf8Q/ZXVXCQaP/9k=" id="147" name="Shape 147"/>
          <p:cNvSpPr txBox="1"/>
          <p:nvPr/>
        </p:nvSpPr>
        <p:spPr>
          <a:xfrm>
            <a:off x="176211" y="-182561"/>
            <a:ext cx="304799" cy="304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sp>
        <p:nvSpPr>
          <p:cNvPr descr="data:image/jpeg;base64,/9j/4AAQSkZJRgABAQAAAQABAAD/2wCEAAkGBxQTEhUUExQWFhUXFxwYGRcYGBweGBgXFxwYGhgcHBwcHiggHBolHBcYIjEhJSkrLi4uFx80ODMsNygtLisBCgoKDg0OGxAQGywkHyQsLCwsLCwsLCwsLCwsLCwsLCwsLCwsLCwsLCwsLCwsLCwsLCwsLCwsLCwsLCwsLCwsLP/AABEIAR0AsQMBIgACEQEDEQH/xAAcAAAABwEBAAAAAAAAAAAAAAABAgMEBQYHAAj/xABVEAABAwIDAwgECAsECAQHAAABAgMRAAQSITEFQVEGBxMiYXGBkRQyofAII3OxssHR4TNCUlRicoKSk7PTFyQ00hUWNUNTdKLxJSY2wkRjg6PDxOL/xAAZAQADAQEBAAAAAAAAAAAAAAABAgMABAX/xAAjEQACAgICAgIDAQAAAAAAAAAAAQIREiEDMRNBUWEEIsEy/9oADAMBAAIRAxEAPwDJFHfQg0QCuK86UcOKMTRFVwNAZC2KgBok0BoBFQaHFSQNGrGFAqjA0mKMDQMKJoaIDRpoGJfkvsB+/f6C3w4gnGpayQhCAQJMAkkkwAPmk1fxzL3P54z/AAV/56D4P/4e8+TZ+k7W11RJE23ZjH9jdz+eM/wV/wBSjHmfuvzxn+Cv+pWy1TttctPRr5bDiJb9HQpspHXXcrW4EsjOCpaUjCOKVZ8DigWylDmcuvzxn+Cv+pXHmcuvzxn+Cv8AqVZdgcrL26WykJbQFMsuuFLDjg+OU7Ixh5KUAIQnM4pxExAinnJnlc7crsQpot9PbuPOEohJw9Fh6MkkkfG693GtSNbKb/Y3c/njP8Ff9Sh/sduvzxn+Cv8AqVs011FaA9mNp5n7of8AxbH8Ff8AUqpcqOTlzs91DdwULS4FFt1snCrD6ySk5pWAQd4g5HIx6RrMOfb8DafLq/lOVgUjKKGuw9ldWsWirq1oMNCrI5igx0pUO2aCKTJzmlO2gMgYrqLNDNYYGj0SuBrGFaMKKKEUrMGFHiiijxQMap8H8f3i8+TZ+k7Wt7b2oLdsKwKcUpaG0oRhxKW4QlIlRAA3kk6A1kvwf/8AEXnybP0na1XlDsc3KEJDq2VIcS4FoCSoFM6BYKd+8Gqrok+yOPLZhDalPpcaWhbiVt4S4tPQgKcX8Vi+LCVJJXoMQBg5U52jtCyaeSXigOuBC0qUmZCVpaQQYIBCrgAb/jDummF1yJaIwoeW2hTSmnhkVuocWXHCVqzSpZKsShqDlEAg3Kvkdb36m+kWUlltxtIQR1S8EYFEcUFAUkcYO4UQDS1XsrqrbQnqLZtkwlcAlxTLIAORGIGFZ5Z6Gj3W0NllhqUBxpC/RWghpxcLaW2OjThST67TUblYUnOiO83VsUwhZQsFoNOhKC4z6O2G0hClJJ1SVHfJNPNn8jLdg4WFFtoPNPdECCkONJKQROYxAIJ+THE1jCOx9q7NbehlPRrWpbOMtOpSVIU664jpFJwSF9Mo56hVPEct7MhSkrWpKACpSWXSkYghSRIRGIhxEJ1OIVF/2eMFC0LcJSt7plQhtKlQ4txSVLSnEoEOLRmdFGiXPIy1feuUF4EvFLjiEobxdFiQMHSBOPoyWMMBQ39lYxbdkbUauWg8yoqQSoAlKkmUKKFAhQBEKSRpurPefYwzZ/Lq/lOVoWxtn+jsoZxlYQMKSQkHDJwg4QBkIExnE1nfPx+AtPl1fynKxjMOlNdSUGuobFsqyRSaznFHUYohoFQQqlAaTQK7FWCHoZoBQgUAnChrgKECsEUQKtXJ/kg48ApZKEnMCOsR46VDcnbLpn20bplX6ozPnkPGtpt0JQkRqVJQDwxKCfr07K5+abWkNFWUlzkKgOJAK8JBJGW7t+qmO3eSRbktSf0SQfI8a2AXNqk9GhbZcT6ycQLg7xM1UOU1402+hIWgY4SoAietoqN0HOeE1yrllZXx6sbcwQ/vF58mz9J2tprz1svbi9lX7jjaOlbcThcbnCVCcSVJOgUJOR1BPfWockecVq+uPR0sOtq6NTkrKIhJSCOqo59cV6XHJSSOSSaZIco+TIubhlyOqEqS8MRAdQOs0hxIycQHOtB7RmFEGs2PJK6QGnCy10rfQ9IEuDHcuNuF111aykCS4ElIOYBXpIFWflpyyZ2chsupUtbioQ2iMZAEqV1iAEjLP9IVVRzyM/mdz5tf1Ka0LRJ7R5IPuWFuwlwNvJuFPOLSo9UPl/p8BIkqCbhzCYGYGlQ9tyBvugbSp9IeaULjEDk9cMBLVqleUhpLTSZ16zh4Zm/tpY/NLnza/wA9Ceelj80ufNr/AD1rQaYtb8h7mXOlLbiHG7tzolHEG7q4clOEkR0eHDuyUFHfVn5N8n/RnVFKEoR6OwykJiCWi6pZwgCCS5rOdVD+2u3/ADS582v89HHPOx+Z3Pm1/UrWA0+sw59fwNn8ur+U5Qf2zsfmlz5tf1Ko/Lrli5tJxr4voWWsRSgqClrWoRiVGQhMgDPU550TMgMddQwK6sIVR1Ma60mVbqeXjMEwMp8qZYTSJ2Xqg4VThlkHWm1SDXVHvqaDdBSElMgabqJR1kDTM8aTTWQWCKMK5CCdATvyE5DM1wogLjzcsS8tXBIAPCTP1Vo20lhDeLLKFCZ/FIV55eFUnm2aADiiNTGLsA+8+dWbbl0lTCkgCCDrvGngK4uVXJlIumSq9jtqUhxSwUJ6yUlCfWMwR1ZKsRGc7u01QeUdombiCJDhX+KSpDsKQZAxZSU5nLDppV7Q4HW2ilSfUBGLOQURpIn7CazzlIwG3XCUhOMfixqlQkkAkaA+MVGF3R3ySxs7lCQVoVuUBmdScMkn31NTXNreNWr11fPqwtMMhkcVuukLwIH4y4bGXb31Wr5csMFQ6wAk6GBupJFoknFB3qAJJCSqJIByBIAzHCumElDbPPkshzt/art6+q5fyUrqoROTTQPVQO3eTvJNNEJ0pYooIrZZbNVDFTdA4nTup8lmRXPtZCmUjURSqcJNJLEUu0KqIwJFGE0XUmlEJpkIBPdXV2GurAohmrgKHHj9uVN7m3w0m3Kfmp8lWIe2KzWO0Vuxqw0daUWYypyRIJ30zXlrQTs1UFil7O0U4qEgxIxKgwgExKjuH2U42TspTyvyWwRiXGQBy8c/KZMCp+za9HDiSsBheI9IlXWacSIKTpjlJ0GozHGnBZKbG2e3ayDmqSOkiCYEqbUCSNBiG4j2wKNmtO3BUiUsQVSfVJGoRvwk6cKJdXqrlfRA4bYLTBUM8KdMSjmQJMDXMVKlghOZyTBwggFKctSMgezw1k1Dl5VHQ8ONy2SzO0MGEIbhsajQKjMDSZj33VG7U22hRWgBKwoZAEmInIEwOG75qr+12lsvDrKgmR1jkJ01mPqp1tZgphZGuZgiOzTPeM+NSilat9jta16NF5PpbetGw2sJWkBCkkYhIBhRG7FBIIPHKZqncptkOIknCQdCkqMjUesJAmRHEUPIy4/vLYH42JOpggpUYy7QD4VdNvW+IY1AHDiXhjWAkuCO0LmMsxRcVGQucqopNzay0lMwcEgcSNfr8u+mFi6QQhWvGpSzQEpJJkonCDuBJjtkAxNQ77yUrCk+PjQq00ZMkcPWpu4Mz305RmeyKbu6nvpIjMdMN5DuFDcNZUpbHqjuFLvo6ooXTNRWrlqM901yDl79tOLpAzBOnz0gEbuAnymuqLtEZHJFLBukkinTZkVQmxPH+jQ0rArqwCpSDQJnKN2dHKYk1wFM2UDsGVdY+NTmzdgl2FHJAI1yKzIIT+iFCQFaTSHJi2acdwOzmDgiPX3DP2DQmrLyk2kpotBKmyvrBaDotJGuvVSMPq5QaVhT1QdV62w0pY6rclKUdGAQqTiSBiMyUwoZce2qmtbtyROJLSSAhAziThCU5DGoDjoBRXrkLdU44QVLV60dRIiJz36eU1M2tumcTRAUkxJk6xPq56lWfaI4GfJyY9Dw47AbLTaE9IkpwkJCfWSY/GO7EVT2ZaZUF2CnEtAlShmJkDOExGm/eZo4uSolC1JxYshqM4AUQZKiJJjQaxUU9eBtUdUicQjOCAUwQREdnbXNGLk7LydI7bL2JLUfkA6cdIOcj34VLbWg2yFBROJAxCIMjPPh6s9ufZVYccnIZQMvfz76tO2Cr0YApSDEQknMaAyeEKy7apNY4r7Jxd2NeTq8L7E/lp07cvrrSSR1cRJBVhngFJnzlCc8tay7Z7/RutKOiVoJ7gRPsrT9vrCWBhglS07gMkSr58A7lZ6081bJMp13YKW84E5KRICTkk4ZSnPSeqcuyq465ibPYfH3mre/tlJ9JQ4nCUwArPrBSsQJy1zFVParwU4sJ0Jn94Ak6azJ8TTYsEWONhXE9U7hl3e/z06d1NV+0dKFyDp7anluA5jQ51KcalZVEkwmEp7h8wp44nq0ytj1U9wqRjq61BhRWb/JU0AeJzA8eH30bag61I9NhAHvvmupdEpCy2IEgd5oEGuKiRnGmk+80RKqeH2TkO+kHCgpPDXVShCqp40MUISRl89KNMzRKWHZ1GGZBBEayDlFOVPFRJMKUrNS1Zkn3ir9yR5FMpQh+4OIqAKW9EpQqM1GRJKTkJA62+rBtTk7ZKSpCbdLMJBC+iO49Y4ozGaMgRlJyqMuWN0MrRitwM9Z7aeN7QcOZUScMCSTI4HflnHedaW21swtOqSR+qArI9qVHVPDwqMTliBy3jMazH2+VM6khk6JO/vZSFJIJGeSQAkx1x46+JzNQ9xcFZBO4QPfjQOuE+zTQxl81ImjCCiaUrHFomVJB0KhO7fxq17cc6qE55qxAznhJORGsdWRO7PflXtioPSBQEhJE9k5TBqQvncTsQOoCJgDhAketEESc6lNXyL6HjqLCKGe7wzHtzqZY5SqQ022tAWEThOIg5nKZBGWgiKhVKEZ6U2dUTr5V0ccMnbIzeha52ipS1qgQtQURwiQAPBXjApvdPFSyctB4wAKKePvnFJKXupp9gghR9RJxcalLC5yCZ+6okGUxwzpeyQSRmc9IyqEkqKottr6qe4fNUkpcI+6obZzuJAndKe+IB/7VLpJKa4Z9lEV7ah61JJYJE79IjOltpjOklvAASCSfqrpi3SJyAIygCk2/rrgoxE5dtc2IImqx0SY89HXwoaCexPn99DR2CkVlKNKd7NYStxIXiCZ/FIBncJVkM9+6n6dmJOUqEAZkAzlO45UZrZKRiUpchIGQlJKlKCRJOicyfCKD5YlvDI1XkygOOEvSrowEpzEJMSQAnSBhzk0zvuUhZuSwR8WsZScpmIGRiRnwz75Q2HfNNNFCQU4HeiUBxVEHMmZUde3fVZ2ooXD1wleIFKwG1ahJT+Krgkg67oNefBtzt9F3xrGiH5WPhS3EgAhLiikkklKZMpGcYeAAyzqtNq0jdv7Tr9XlUte7OdUohQIIMEEz3AHf50wv7cNgR7n3Fd8JLpEMWMVETlRQKCKVt2sSgOJqvoQm9mW3RI6Qxn7B2e/z03YcBKlDQqnXd2072g8ENFtJICgnMEapnJUiSMzwjtqFDkJwjTfUuKLk7KTdKhy5chRj8X5zx7qKlJNN20E09QiInKuu1FEMW2CB1VcSOE7xlM5bzI7u5i5up6l3PQEnIAgHXLTjTJaYy4ZQd331G7KVQZlU5VJbFtcSpJOFPrAEiQNcwRuB7eHZFsHMVM7NbV0hTiCUmFHMjqwTrHAcDmRvqfI3TGj2OdoPdC8AkFKAc0aAHQ/f9uQsaHxHhVf5QWiAAtCioTgBMkGACdffPhEm2PdqLYGAqjIetIG4GDu+yuaUVKCaHbpiu0pJ0PlTJ05J8alHLo/8NQ8XB9dM7hxJHWkeM+U08GJIRAGtFx56++6kkn/ALUZGvjV0SHOM9tdRZ986GmBQF87mcEDP1c/xQmd0CB27hG8AiHysTok5RvyOY0zz4DhSdw1i6OYz1I7YIn7aO3GBRSkgJAUIE5YwnPsknPiRGtc9I7XNpj9vahSpQzhwpKoy66PVWADqNYOpngKOxcIW64o9YqWOOpH4pAO/fBGVM7G8zSABx8Z39o+ylr1wtpGGIMCRBgyNe2KjKKuh4zaV2PW340UYO/EI8M/fKjPvheSsK0kGSpInICJ367wcstaaNNEyUjqxmTAB3wd2f2ULbySJKh1eqO1SiCB+qCDHDEKVcVOxlzKXaILazDSSQlCgSJSQRhnP2Zbu2usGAhBXv3Z+FPcKXWwoyQlStT1swCPKDUfeXP4o3iD91dMbaxRzSpPIZ3NyVnLQe+dFQ2SJ8K5sRloff6qOpWcacR2iulfqRdyF7dqBnQumhCpyTRnEbpA78vnpWMhqdaSc19/c04cbjh+8D9dIK3TkPv30AiaTnT4vGUkTJEfMMssqbFKQfWnuGXmYp/bNfjZEDj292oyoNgLFY7EduWFLUrNtIOQAASPW0AkgCfDzUFiq1uFs/hBAOS9DJ4HI4cJM5zU5szG3a9KR8WQfi24SVkdU41gFWHI6a6b4qJtnJUVlMqV1jEx5mTv1nWufkemkGO2KXNxCeskDd+EVrUa+tKhuP7U/PS21rjRKkkbxn3jhTFGHt9n2UnGtWMxBbeHMSBNFCh7afIZSRHW8h9tHt9nokev5D7aupL2TaGnRmuqb9CRxX/011NmgYkAy36iSrJSQBGZ6qYUI1nCfZRLR2FoBzjjoc5Iz3aCKaOvqS6yqcIAQe3ClISdOwU7u0wsnv04nX7aD06K22rBAQlxQQTEmDooA6gnfujvoXFdZIEzOhOQiZPad/lTO3QBIniRGc7j47/CadAzM5iSAc8t2R7SD5UGtjReqF9nBLi8z1QSY3BKUk5SeMCOB8C3tHs1H9InvESobu09kHsoUoCQAlQBx5Anq54QknXQ+wb6G6Vmh0iMZMp3GCJgePkTlnQpMW2jtpIHR9X8tM93Wz74KfOoN4Z1Y/R8TS0RKhMRvWMR36zAHeRVXcUZim4GqobnXQOtFAzoyaFXtqrZEOkUql4xED3+qm6KWFAIYidTpwpF6JMHLdlGWlKpASZVmOAMGmhXRMDEmptHxXRo1OSjxkmQns1P71R+yY6QFRyBntyzn2U9C8TgMQVLEdhUrL56SbCuzUL8qas0h2CVoAWUjDBUIJATCTlORGcRpVYS+MQUAZw5nQEyc+OYgkcSan+Ut+FW6gqBhKUAd6QB35Sctw3VWrB6EJEKyEaCuBSbiWlBJjfazuJSTEQI49tNsWWop7tl+UJEK9bUjsNRcjtro49xJvseIue+pu22mEwCk9hxAT51Xmnp3jyM/PT672mmGxB6hxZ5TA7CeNaUbaAWT/SSfyT/ABE/ZQVE/wCsCfyPfzrqbx/QtlT2lYnEkCCQkJPekR9VOroKABWIOHrTESMhHadamXdgPdIoiAAYywkkKkiAogbxwphccm3dVqQhIGqpyHdoPOhGadWyktPREpXnOcxPeRHlQsPj1VT3QZAjjw+zzkmNigjqrx8TEJy7gSe8SO2i3WySIOfZKVRHEHh403ki3QFF1YzxIxDMFMZCJOIiCe3PQRvG+hLRkBU+sVKnX8YGe1WgE5YSdM6IWUTClhR4xJ1nU5Dfv3+FOmsESFIJnTEgQO4KzP7XhWlKgpWLJdwtlRIBK5ndnmCcuKCc+HlW9ofhCYgK6w7lZ5d0keFWt+2LlssqgfGJgTJgJKeBTJxHSPV0qubQtShpoLBBGMdbIxMjLxPlQ4mv4Nyp0hkgxRjnTee2joM10ERQDKjt0WaOigYVhQCyM8oJ4AkD54040zTTh71SZE6RvMz83bxpBoHdWMSGyiEBRiVHqiRoDqez76sfJLY/TuTISG4XiIkApUN0iartqJGkEj2bqt1hcpYsnCkgurBSU70pKVST3pxDxB1GUeS/XsNkddbSS9crkwlSuqmcshhRPEgQJ7BUo0KoaXc5HGfGrxs+6BQFDeAd3iPAzUuaGNUPF32JbYZ+KB/SH11DJGgzqb5QL+LA4mdeE+FQKFGm4v8AIJDhCBI9/qol0BjO7d3Zma5nNXv3UF6mHD2GrLsR9CnS9/v4V1B+yfbXVSydBLra7xUSQ3x9UHdG8TxplcbVeWAlSjA3AAAeyi37srkqJk6neMp9+yKFxohGLyHvxz8qlGCro6HsReddjMqIG4qMfPTZIJJER9dPm1A6+IpVttMmBkKSXJj6Hjx5DPBA1z+ypfZligsKcVnmMhrHD6qcGxC0SB1h5ULDC221YQDKTIO6MJMZayomOxW6ovm8ipOmO+HDZHWV6lLSkKkEqJEjfA3+BqMuVktp1jEqNez7T50bbDyipJOEdXQDPIxn+7SrjX92SZ3kx7Pqrp1HfyR29fBFgUZNcaLVBBwKGiIpXDWMFcPV7Z8I+37qG1IxZmPCaF85DKN2W/fJ991IqrAJ7ZrSVLAkR361YOWL5Q0lMNp6pSkIMqwKmSoRkrCFDuWeJqgz9lAHTn2n3NT8f7XZhQqNTWwdo4JSrTUTx3+f1VBYqXtxnTSWSph6J25vekpulVN2daVAzpUktGJGwT10+fjupTaSJdM8c+6kLV4JIJpS4eCnARvPzgj66R3kEU9I/RT5ffXUPQ+8/fQ0dGorF26VKkgRoI1EcPvpJDhiSfPTXf4mjJIBBOfATGm+tS5gdhNOuvvuJC1M4A0CAQkrxkrH6UJAB3SeNdKVEpSfZSVbJdIxC3fKYnpA0vB+9hj20rslKI62u/6/GvRz3KJpN83YkK6VxlTwOWDCkxEzM6nTdWfc92zGm0sXKUBLi3C0sgRjGFSwVcSMBE69aocvBadFuP8AIadMpTRA9ScM022oqEEiQIXnmNW3PrI8SK23mvYw7MY/Txr8FrUR/wBJHlTjnBtul2ZeJGc27ihGclCStMdspEVGP4StSsaX5b6o8sOsKVBSFKOeQBJjuFLFxSWsC21p1gqBEznvHbWlcwC/788Butj/ADG6m/hGn+72nyyvoV14JrZHyNSMPZZWr1UKVGuFJPzDKj+jKBgoXiOgKTJ7hE8a2v4OX4C8+VR9CpXlN/6m2X8g79B+moXMwJVutIlSFpHEpIHZmRS6LNw/7tz9xX2V6C59P9kPfrtfzE1Y9hcsLK8cLds+l1aU4ykBQhIIE5gb1DzrYgzZ5avLZ1SiS24TvIQrXypmG1YsISoq/JwnF5a1652/yitrJKVXToaSs4UkhRkgTHVB3VlfNw43c8ob65aUFthClIVBzxlpIInPRKhWo2Rjxs3P+E5+4r7KRKSNZBGoOUd4r2dO7fXmbnZ2f0e1rrLJUOD9ppJPf1gc6DVBUiuI2coAEtrJifVVlPhSZGEgKBSTuUIPka9fPuhKVKOiQSe4Cah9l3trtS0DoQHGHgoYXEZ5EpUCDoQQfnFbEGZ5htm1K0So8YBPzUqAQYIIPAjPPTKtc5qFC02jtDZwVKAorbnXqEAzxOBbUnfgNOOVeyMXKGxVGS0BRyym36RZPtbHiKVwDmZApCgM0KA3kpIA8YooUE5D1t3Zvrb+eraobs0M733BInPA31z/ANXRjxrGS0kwc/ER9Z+qknUWPF2hb05f5A8v/wCq6nn+gTxV+4a6lyQaZSkpKoB1xK8svfwrT+YvlM0w+8y8pKBcYChRyTjQVDAToCoLEcSI3is2sxKszkAdOJ/7+yrdze83x2kHim4DPQlA/BY8WIKP/ETEYe2uhEWbvyq5LouwlaHHLe5bBDVw0SFoCtUnPrIO9J8CK8/8tmdo27wYv33XUplxtSllTS4BTjRO8BRBGontBrTOT21bnZm0mNk3D5u2nmwpt1SChbRPSQj1lYkfFxmcsQ3CKned/ZSX7FKSmVC4ZSnj8a4lpQHelw+ymAmT/J5n0awYR/wrZAM5eo2JnypDkYrptmWmIzjtGgo7yS2kK8ZmpLbFiXrd5kKwFxpbYVE4caSmYkTEzEikuTey/RbZpgqCujThxBOEEDSE4lRluk1gGLfB/YUjaFyhXrIYKFd6HEJPtBqd+Eb/AIe0+WV9Cg5uLPoeUO1G+xxQyjJx1DgHgFgeFd8I/wDw9p8sr6FYPs74Of4C8+VR9CpTlN/6m2X8g79C4qK+DifiLv5VH0Kl+UrZPKXZhjIMPZ/sPD/3DzoG9jvny/2Q78o1/MTWefB6P/iD/wDyp/mNVofPl/sh75Rr+Yms8+D0f/EH/wDlT/Marewrosvwiz/drT5ZX0DTP4OVrleu8S02PALUc/2h7KefCL/w1p8sr6BqR5gLTBs1S8/jX1q7ISEoy8Unyrewei2Wl9O07hr8m1YUB3uXGL/21k3P1Z4b5t3QOWxT3lsrJ7slp861ix5OFvaL970sh5pDfRYIw9HGePFnOeWEa1QvhE23xFq9+Stxv+IjF/8AjPnQl0aPZrN01jQpMxiSRPCRFV/krshvZWz0srdK0MhSluYCJxKUsnCnEYExv0qd2gohpwgwQhRBG4gGqpzQbTdudlMOPLU45LiStRlSsLigJO8xAnspgGRbO5TJ/wBOC9RIacud+9pz4qTw6pC+yK9A3Gy0LuGrg+u0hxCctzvRyf8A7ftrzTy7t0I2leISAlPTKgDIDEEqMeKia9Hckr1T9jaur9Zxhtau9SATSxGkY3zy7VDu0Oinq27YR+2vrr9hbH7NVRogxnERu+yaabYvFPXD7ivWW6tR8VHLuAgeFCy8MqhPbKx6LH6QOz211R2NPZ5ihqVDFRB6msEk6dm+fE90ed/5n+WjNg+6i4VhZfCevEhtaMUYspwnEQSJiBukigvJAMbhA8Yz9s0kVDdXYQ7PVKzsx95u+6W3ccZSQh4PCEgzOisOUnUSJOlVzlTy8snn7W1bebWj0htx17GAw2lg9Kn4wkJKitCdCRu1IFeewoTpAqURZ3KQtXo7+ApmeiXgw64pwxEZzWsFHonlRyztfQ7g219bl7oldGG321LxwcOEAmVdkGo7m/5bMmzHpt6wl/pHAQ682leHEcEgkGMMQYzEVi2xmnHGVFtDioX1ghClEjCcsgYNRF9st0O4OjcxrzDeBWPeckxiOWem49tJGblJ6KyglHs2zZm2rJvlBdXHpdsG3rRv4zp28BcSpCCkKxRiwtg4dd++rm/yq2WuMd5YqjTE+yY81V5bHJ67/Nbj+C5/lpK5s3GiA6042SJAWhSSRpkFASKpZOjV+THL22str36FqT6JcOyh1uFIQpIgHq6oIJEiYKR2mtTF3s55xu8D1utbSFJQ6HkwlK4xjJUbt+Yz0k15Z2bsS4uJLFu86BqW21KAPeBE511/s51k4X2VtLOgcbUk5axiAnwoWFRs1Xnp5f29w0mytXEugrCnXE5oGDNKUq0USqCSMhhiczEHzF7TZt755dw80yk25AU4tKAT0jZgFRGcA5dlUC0sHnSeiaccwxPRoUqJmJwgxMHyNDeWTzUdK043inDjQpMxExiAmJGnEUL9hpVRr3P1ty2uLe2Tb3DLxS8okNOoWQMBEkJJgTvqz81237G22XbNOXlqhzCVLQp9sKClqUsggqkHrabq8/22y33BLbDriQYlDalCdYlIInMZdtLI5P3U52tx/Bc/y01i16Ni2fy+nbzyF3rfoGA4CXGwzi6Ns5OaE4sW/jTjno21Z3WzFpZu7Z1xDiFpQh9tSjngVCQqTCVqPt3ViZshluyGsjMmB7amneT92W1KFpcFOshh32GNPPspM/gbD7PQu0eWGzy04BfWhJQoAC4akmD+lVQ5muUdoxsplt+6t2nApyUOPISsStREpUoESM6whKDiwwZBwxGczERrM5RUj/oW5z/u1x/Ac/y01i4khy9vG3No3a21pWhbspUghSVDCkSCMj4cK3HkNyrsW9nWaHL21QtNu0lSVPthSVBCQQQVSCDuNefjse5/Nbj+A5/lpmtpSSQoFJBgpIIIPAg5g0LoarHD7wK1kQQVqIM5EYjBrhcGIpuBRk0gw96VVdSU11akayOUCfKe/KaKlwae4O737aPOfvupJ5OftqggVQOqZ09tev8AYKAqzYBEgsNgjiCgTXkNSoQePzZV6+5O/wCEt/kW/oJooVlH5m9mG1O0Lc/7m5wDtQEyg+KSk1H7VSf9a7U7uiI8Sxcz8wrSrPZqW333U/77AVdqkJKJ/dCB4VnG1HP/ADTbJzzbnsyYuvtrGRpG2drNWrKnn1FLacIJCVKMqUEp6qQSZUoDIb6xnlne222Nq2LbClLbI6N3qLQQMRWqMYSZwpOY41rfK7YXptqu2Ky3jKDjAkjo1pcGUjXBGu+si2fyeGz+UFlbhwuYk9LiKQn1kXCYgE/kAz20HZlRre279rZtit1LUNMIENtgDKQABuGtG2pstjaFpgeQFNuoChIGJBUmUqSdyhOophzmWintm3DSfWc6NtP6y3W0p17SKq1s9ykbbQhNvZEISEiTnCQAJ+O1ypgET8Hhkoc2ihXrILKFfrJVcg+0UHwilAKsJ4XHz231TTjmGK/SNq9IAHOkbxgaBeO6xgdmKYpr8I0daw7rj/8AXoehl2T/ADAqnZzn/Mr+g1Vm5RcurGydDNy8UOFIWAG3FdUkgGUJI1SfKqzzApjZzn/Mr+g1TnnA5tE7QuPSTcKaKWgjCEBU4CtUyVD8v2VvQH2VjmM2G085c3q04yh0oZkZJJ66lAH8aFJAOoz41pz/ACiQm/bscCsa2VPY8sICVYY4yYNUb4PCpsHzxuT/ACmaW5abaRZ7ZZuFoWtKbTDhRGLrLd/KIG7jQ6Ru2J88+xWk+i34SErbuWg6sDVmcUqjNRSUgDf1iKuvJzldaXylptnFLKACqW3EQFSB66ROh0rNeW3OAzfWxt22H0qK0qxLDeHqmfxVkz4U65kj8fdDeG25/eXQUt0hsdWzROUnKi2sUoVdOFAWSEwha5IzPqJMeNeduVFy0/eXDzfWQ46pSVEESknIwQCO41pfP6mWrT5Rf0RWOBsjiKE/gMPkU9DFJ+jndnTptwgZ59/2ilG3075HtFRtlBv0J4e/nQVLdIj8pPsoaOTBRXG0dGQpQSTuScxp6xGhA4HIniAaaOqKjKpJOc8aFVAB7KuTEFoOFXCK9ebJJFg0RkfRkQf/AKYryUpk4dNRFeltnctdnps20G8twoMJSUlxM4ggAiJ1nKigMsfJnaYubRh8f71pCz2FSRiHgZHhWcbVT/5stT/8ojs/AXNF5kuVzDezxb3DyG1tOKCUqOZQuFiP21qHgKYbU5QW3+slu/06OgQ3CnMQ6NJLNwnM7jKkj9qtaBRf+dPaztrsx99hfRupLeFcAxidbSrJQI9UkaVjHIPbj15tuyduHelcBUjEQkQkNvECEADVSvOtyHLXZytLy3I/XBrNudTlGz6Vs+4tHG3TblxRwGROJmEkjTEAod01rMkaDznXSmtmXDqDC2+jcSTmApDrakmDkcwKntkPKWw0tRlSm0KJ7VJBPtNVm25Y7Mv7ZSXXmQlafjGX1JQobyCFETB3pkZZGj7N5w9mrK203LaA2oITiISlYCQZbn1kicM/o8IJICpcyf8AjdsfLp/m3dN/hBNyux09W41Mb7ah5rdpMWt1tJbzyG0vuJU2VGMQ6S5JjwWk/tCtDVyv2edbpg/tCltNDVTK3zHt4bBwSD/eFafJtVBc7HKu6tr0NM3JabLCFFIDcEqU6CeuknRI0O6pvkFyjtWk3gcfbRjv7hxAUoDE2pQwqH6JGlWV3ljs8ZqumO8rH10HtVZl3ZU+YdITZvpAiLjIdnRNAH2Hyp1yh2Y1cbbYbeTjQbScMkCQt4gyCKqXIvlwzaXt0HCfR33lqDiRISQteFUDMoUlWomIGUTGlf6d2YpxNz6TalwIKEudKjGEEyU6zr2ceNaO47M+ypc5/Ji1trErYaCHC4hIIUqSCSVDNUeqD5VHcxaYfuvk2/pLpHnN5Wt3hbZYktNLxlZBGNzCpAwg54QFKzOpI4SVOajabTDz5fcS2FISAVZTBVPzilyWWhqeJJ8+wlu1/XX9FNZKlo1qHO5tJm6Rbhh1DhQpZUEmYBCQJrL1oKdRHvxoT7DDoI4d0UVLVLIndNHAWTGefhSdDiPRmuqR9DX+WPP766tkjUVOAJk+Go8aMWjEhJAp5dMhCjGeU5xlx3cfffSSnCTnVbEoQSPA++vuaKuMgQfs7uNPULPGlSkHUTQyBQrsdxKW1xmokxuPVTI9s022iz8ZBVGYy3AU4ZYA9XLMfPUqnZiFOrUqThURnB0xDh2b5qNVJyLZXFIaWDEDUxunKRxjge2j3Aygx7Zp+40VHCDhExkM85Ov7Pt1oDsqB65zEmBqc9eOlJbYyRCKskkydB7+FPrS3CR1U+NSA2YEwZJnsHZ9tOFbPSkCDkTmN1J5LdDYasZIBPuKMWCM93Gch2k6Cpq3thEDiU7t0/ZSFzyeU7BLsCR1QjqjKdMXz0yEborlzegZJM9sZffTJxSlGSZ9lWpHJoRPSf8AT99Knkynrdf1VAerriBPHsp1KKdAwk1ZUEIV7kfbRwyeBq2XXJxKAn4wmUBWgGomPvpBjYyVJKsREQNBvp8tWLTsg7e6UNesOBmfP7ak7e4SogAkHgdfDcfCuurNDainMxl+KOH6JqU2ZydaeS2qVJx6iQeHZ20kqW2aNt0hFTCu2jIYnIgme6pBOyMBADiyJIhUEZKIyiD7YpVFohQQesMW7FI0nfS2qtFMGQD1gMQCZSf1ur49ndTlrZxGpjtwxMdp+uKlFWqJ0MyQTOsRn7aKu2TgxdbcT1jniIGu6p5SfXQ6giO9D/T9ldXdMn8lf8Q/ZXVXCQaP/9k=" id="148" name="Shape 148"/>
          <p:cNvSpPr txBox="1"/>
          <p:nvPr/>
        </p:nvSpPr>
        <p:spPr>
          <a:xfrm>
            <a:off x="328612" y="-30161"/>
            <a:ext cx="304799" cy="3047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None/>
            </a:pPr>
            <a:r>
              <a:t/>
            </a:r>
            <a:endParaRPr b="0" i="0" sz="2400" u="none">
              <a:solidFill>
                <a:schemeClr val="lt1"/>
              </a:solidFill>
              <a:latin typeface="Arial"/>
              <a:ea typeface="Arial"/>
              <a:cs typeface="Arial"/>
              <a:sym typeface="Arial"/>
            </a:endParaRPr>
          </a:p>
        </p:txBody>
      </p:sp>
      <p:pic>
        <p:nvPicPr>
          <p:cNvPr descr="cause - salutary neglect" id="149" name="Shape 149"/>
          <p:cNvPicPr preferRelativeResize="0"/>
          <p:nvPr/>
        </p:nvPicPr>
        <p:blipFill rotWithShape="1">
          <a:blip r:embed="rId3">
            <a:alphaModFix/>
          </a:blip>
          <a:srcRect b="0" l="0" r="0" t="0"/>
          <a:stretch/>
        </p:blipFill>
        <p:spPr>
          <a:xfrm>
            <a:off x="5595937" y="1597025"/>
            <a:ext cx="3151186" cy="4779961"/>
          </a:xfrm>
          <a:prstGeom prst="rect">
            <a:avLst/>
          </a:prstGeom>
          <a:noFill/>
          <a:ln cap="sq" cmpd="thickThin" w="228600">
            <a:solidFill>
              <a:srgbClr val="C87700"/>
            </a:solidFill>
            <a:prstDash val="solid"/>
            <a:miter lim="8000"/>
            <a:headEnd len="med" w="med" type="none"/>
            <a:tailEnd len="med" w="med"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4932362" y="739775"/>
            <a:ext cx="3429000" cy="1290636"/>
          </a:xfrm>
          <a:prstGeom prst="rect">
            <a:avLst/>
          </a:prstGeom>
          <a:noFill/>
          <a:ln>
            <a:noFill/>
          </a:ln>
        </p:spPr>
        <p:txBody>
          <a:bodyPr anchorCtr="0" anchor="b" bIns="45700" lIns="91425" rIns="91425" tIns="45700">
            <a:noAutofit/>
          </a:bodyPr>
          <a:lstStyle/>
          <a:p>
            <a:pPr indent="0" lvl="0" marL="0" marR="0" rtl="0" algn="ctr">
              <a:lnSpc>
                <a:spcPct val="100000"/>
              </a:lnSpc>
              <a:spcBef>
                <a:spcPts val="0"/>
              </a:spcBef>
              <a:spcAft>
                <a:spcPts val="0"/>
              </a:spcAft>
              <a:buClr>
                <a:srgbClr val="404040"/>
              </a:buClr>
              <a:buSzPct val="25000"/>
              <a:buFont typeface="Georgia"/>
              <a:buNone/>
            </a:pPr>
            <a:r>
              <a:rPr b="1" i="0" lang="en-US" sz="3600" u="none" cap="none" strike="noStrike">
                <a:solidFill>
                  <a:srgbClr val="404040"/>
                </a:solidFill>
                <a:latin typeface="Georgia"/>
                <a:ea typeface="Georgia"/>
                <a:cs typeface="Georgia"/>
                <a:sym typeface="Georgia"/>
              </a:rPr>
              <a:t>Colonial Regions</a:t>
            </a:r>
          </a:p>
        </p:txBody>
      </p:sp>
      <p:pic>
        <p:nvPicPr>
          <p:cNvPr descr="Colonies_1763" id="155" name="Shape 155"/>
          <p:cNvPicPr preferRelativeResize="0"/>
          <p:nvPr>
            <p:ph idx="1" type="body"/>
          </p:nvPr>
        </p:nvPicPr>
        <p:blipFill rotWithShape="1">
          <a:blip r:embed="rId3">
            <a:alphaModFix/>
          </a:blip>
          <a:srcRect b="0" l="-3247" r="-3248" t="0"/>
          <a:stretch/>
        </p:blipFill>
        <p:spPr>
          <a:xfrm>
            <a:off x="990600" y="622300"/>
            <a:ext cx="3962399" cy="5702299"/>
          </a:xfrm>
          <a:prstGeom prst="rect">
            <a:avLst/>
          </a:prstGeom>
          <a:noFill/>
          <a:ln cap="flat" cmpd="dbl" w="76200">
            <a:solidFill>
              <a:schemeClr val="lt1"/>
            </a:solidFill>
            <a:prstDash val="solid"/>
            <a:miter lim="8000"/>
            <a:headEnd len="med" w="med" type="none"/>
            <a:tailEnd len="med" w="med" type="none"/>
          </a:ln>
        </p:spPr>
      </p:pic>
      <p:sp>
        <p:nvSpPr>
          <p:cNvPr id="156" name="Shape 156"/>
          <p:cNvSpPr txBox="1"/>
          <p:nvPr>
            <p:ph idx="1" type="body"/>
          </p:nvPr>
        </p:nvSpPr>
        <p:spPr>
          <a:xfrm>
            <a:off x="5029200" y="2286000"/>
            <a:ext cx="3886200" cy="3657600"/>
          </a:xfrm>
          <a:prstGeom prst="rect">
            <a:avLst/>
          </a:prstGeom>
          <a:noFill/>
          <a:ln>
            <a:noFill/>
          </a:ln>
        </p:spPr>
        <p:txBody>
          <a:bodyPr anchorCtr="0" anchor="t" bIns="45700" lIns="91425" rIns="91425" tIns="45700">
            <a:noAutofit/>
          </a:bodyPr>
          <a:lstStyle/>
          <a:p>
            <a:pPr indent="-514350" lvl="0" marL="514350" marR="0" rtl="0" algn="l">
              <a:lnSpc>
                <a:spcPct val="100000"/>
              </a:lnSpc>
              <a:spcBef>
                <a:spcPts val="0"/>
              </a:spcBef>
              <a:spcAft>
                <a:spcPts val="0"/>
              </a:spcAft>
              <a:buClr>
                <a:srgbClr val="404040"/>
              </a:buClr>
              <a:buSzPct val="100000"/>
              <a:buFont typeface="Candara"/>
              <a:buAutoNum type="arabicPeriod"/>
            </a:pPr>
            <a:r>
              <a:rPr b="0" i="0" lang="en-US" sz="2800" u="none" cap="none" strike="noStrike">
                <a:solidFill>
                  <a:srgbClr val="404040"/>
                </a:solidFill>
                <a:latin typeface="Georgia"/>
                <a:ea typeface="Georgia"/>
                <a:cs typeface="Georgia"/>
                <a:sym typeface="Georgia"/>
              </a:rPr>
              <a:t>Commercial North</a:t>
            </a:r>
          </a:p>
          <a:p>
            <a:pPr indent="0" lvl="2" marL="914400" marR="0" rtl="0" algn="l">
              <a:lnSpc>
                <a:spcPct val="100000"/>
              </a:lnSpc>
              <a:spcBef>
                <a:spcPts val="600"/>
              </a:spcBef>
              <a:spcAft>
                <a:spcPts val="0"/>
              </a:spcAft>
              <a:buClr>
                <a:srgbClr val="404040"/>
              </a:buClr>
              <a:buSzPct val="25000"/>
              <a:buFont typeface="Noto Sans Symbols"/>
              <a:buNone/>
            </a:pPr>
            <a:r>
              <a:rPr b="0" i="0" lang="en-US" sz="2200" u="none" cap="none" strike="noStrike">
                <a:solidFill>
                  <a:srgbClr val="404040"/>
                </a:solidFill>
                <a:latin typeface="Georgia"/>
                <a:ea typeface="Georgia"/>
                <a:cs typeface="Georgia"/>
                <a:sym typeface="Georgia"/>
              </a:rPr>
              <a:t>*AKA New England</a:t>
            </a:r>
          </a:p>
          <a:p>
            <a:pPr indent="-514350" lvl="0" marL="514350" marR="0" rtl="0" algn="l">
              <a:lnSpc>
                <a:spcPct val="100000"/>
              </a:lnSpc>
              <a:spcBef>
                <a:spcPts val="2000"/>
              </a:spcBef>
              <a:spcAft>
                <a:spcPts val="0"/>
              </a:spcAft>
              <a:buClr>
                <a:srgbClr val="404040"/>
              </a:buClr>
              <a:buSzPct val="100000"/>
              <a:buFont typeface="Candara"/>
              <a:buAutoNum type="arabicPeriod"/>
            </a:pPr>
            <a:r>
              <a:rPr b="0" i="0" lang="en-US" sz="2800" u="none" cap="none" strike="noStrike">
                <a:solidFill>
                  <a:srgbClr val="404040"/>
                </a:solidFill>
                <a:latin typeface="Georgia"/>
                <a:ea typeface="Georgia"/>
                <a:cs typeface="Georgia"/>
                <a:sym typeface="Georgia"/>
              </a:rPr>
              <a:t>Religious Middle</a:t>
            </a:r>
          </a:p>
          <a:p>
            <a:pPr indent="-514350" lvl="0" marL="514350" marR="0" rtl="0" algn="l">
              <a:lnSpc>
                <a:spcPct val="100000"/>
              </a:lnSpc>
              <a:spcBef>
                <a:spcPts val="2000"/>
              </a:spcBef>
              <a:spcAft>
                <a:spcPts val="0"/>
              </a:spcAft>
              <a:buClr>
                <a:srgbClr val="404040"/>
              </a:buClr>
              <a:buSzPct val="100000"/>
              <a:buFont typeface="Candara"/>
              <a:buAutoNum type="arabicPeriod"/>
            </a:pPr>
            <a:r>
              <a:rPr b="0" i="0" lang="en-US" sz="2800" u="none" cap="none" strike="noStrike">
                <a:solidFill>
                  <a:srgbClr val="404040"/>
                </a:solidFill>
                <a:latin typeface="Georgia"/>
                <a:ea typeface="Georgia"/>
                <a:cs typeface="Georgia"/>
                <a:sym typeface="Georgia"/>
              </a:rPr>
              <a:t>Agricultural South</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Shape 162"/>
          <p:cNvSpPr txBox="1"/>
          <p:nvPr>
            <p:ph type="title"/>
          </p:nvPr>
        </p:nvSpPr>
        <p:spPr>
          <a:xfrm>
            <a:off x="1089025" y="274637"/>
            <a:ext cx="7272336" cy="1338261"/>
          </a:xfrm>
          <a:prstGeom prst="rect">
            <a:avLst/>
          </a:prstGeom>
          <a:noFill/>
          <a:ln>
            <a:noFill/>
          </a:ln>
        </p:spPr>
        <p:txBody>
          <a:bodyPr anchorCtr="0" anchor="ctr" bIns="45700" lIns="91425" rIns="91425" tIns="45700">
            <a:noAutofit/>
          </a:bodyPr>
          <a:lstStyle/>
          <a:p>
            <a:pPr indent="0" lvl="0" marL="0" marR="0" rtl="0" algn="ctr">
              <a:lnSpc>
                <a:spcPct val="108333"/>
              </a:lnSpc>
              <a:spcBef>
                <a:spcPts val="0"/>
              </a:spcBef>
              <a:spcAft>
                <a:spcPts val="0"/>
              </a:spcAft>
              <a:buClr>
                <a:srgbClr val="404040"/>
              </a:buClr>
              <a:buSzPct val="25000"/>
              <a:buFont typeface="Georgia"/>
              <a:buNone/>
            </a:pPr>
            <a:r>
              <a:rPr b="1" i="0" lang="en-US" sz="4800" u="none" cap="none" strike="noStrike">
                <a:solidFill>
                  <a:srgbClr val="404040"/>
                </a:solidFill>
                <a:latin typeface="Georgia"/>
                <a:ea typeface="Georgia"/>
                <a:cs typeface="Georgia"/>
                <a:sym typeface="Georgia"/>
              </a:rPr>
              <a:t>Northern Colonies</a:t>
            </a:r>
            <a:br>
              <a:rPr b="1" i="0" lang="en-US" sz="4800" u="none" cap="none" strike="noStrike">
                <a:solidFill>
                  <a:srgbClr val="404040"/>
                </a:solidFill>
                <a:latin typeface="Georgia"/>
                <a:ea typeface="Georgia"/>
                <a:cs typeface="Georgia"/>
                <a:sym typeface="Georgia"/>
              </a:rPr>
            </a:br>
            <a:r>
              <a:rPr b="1" i="1" lang="en-US" sz="2000" u="none" cap="none" strike="noStrike">
                <a:solidFill>
                  <a:srgbClr val="404040"/>
                </a:solidFill>
                <a:latin typeface="Georgia"/>
                <a:ea typeface="Georgia"/>
                <a:cs typeface="Georgia"/>
                <a:sym typeface="Georgia"/>
              </a:rPr>
              <a:t>“Commercial North” / “New England Colonies”</a:t>
            </a:r>
          </a:p>
        </p:txBody>
      </p:sp>
      <p:sp>
        <p:nvSpPr>
          <p:cNvPr id="163" name="Shape 163"/>
          <p:cNvSpPr txBox="1"/>
          <p:nvPr>
            <p:ph idx="1" type="body"/>
          </p:nvPr>
        </p:nvSpPr>
        <p:spPr>
          <a:xfrm>
            <a:off x="1066800" y="2819400"/>
            <a:ext cx="7772400" cy="3505200"/>
          </a:xfrm>
          <a:prstGeom prst="rect">
            <a:avLst/>
          </a:prstGeom>
          <a:noFill/>
          <a:ln>
            <a:noFill/>
          </a:ln>
        </p:spPr>
        <p:txBody>
          <a:bodyPr anchorCtr="0" anchor="t" bIns="45700" lIns="91425" rIns="91425" tIns="45700">
            <a:noAutofit/>
          </a:bodyPr>
          <a:lstStyle/>
          <a:p>
            <a:pPr indent="-282575" lvl="0" marL="282575" marR="0" rtl="0" algn="l">
              <a:lnSpc>
                <a:spcPct val="100000"/>
              </a:lnSpc>
              <a:spcBef>
                <a:spcPts val="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1620: Massachusetts</a:t>
            </a:r>
          </a:p>
          <a:p>
            <a:pPr indent="-282575" lvl="0" marL="282575" marR="0" rtl="0" algn="l">
              <a:lnSpc>
                <a:spcPct val="100000"/>
              </a:lnSpc>
              <a:spcBef>
                <a:spcPts val="200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1623: New Hampshire</a:t>
            </a:r>
          </a:p>
          <a:p>
            <a:pPr indent="-282575" lvl="0" marL="282575" marR="0" rtl="0" algn="l">
              <a:lnSpc>
                <a:spcPct val="100000"/>
              </a:lnSpc>
              <a:spcBef>
                <a:spcPts val="200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1633: Connecticut</a:t>
            </a:r>
          </a:p>
          <a:p>
            <a:pPr indent="-282575" lvl="0" marL="282575" marR="0" rtl="0" algn="l">
              <a:lnSpc>
                <a:spcPct val="100000"/>
              </a:lnSpc>
              <a:spcBef>
                <a:spcPts val="2000"/>
              </a:spcBef>
              <a:spcAft>
                <a:spcPts val="0"/>
              </a:spcAft>
              <a:buClr>
                <a:srgbClr val="404040"/>
              </a:buClr>
              <a:buSzPct val="100000"/>
              <a:buFont typeface="Noto Sans Symbols"/>
              <a:buChar char="•"/>
            </a:pPr>
            <a:r>
              <a:rPr b="0" i="0" lang="en-US" sz="2400" u="none">
                <a:solidFill>
                  <a:srgbClr val="404040"/>
                </a:solidFill>
                <a:latin typeface="Georgia"/>
                <a:ea typeface="Georgia"/>
                <a:cs typeface="Georgia"/>
                <a:sym typeface="Georgia"/>
              </a:rPr>
              <a:t>1636: Rhode Island</a:t>
            </a:r>
          </a:p>
        </p:txBody>
      </p:sp>
      <p:pic>
        <p:nvPicPr>
          <p:cNvPr id="164" name="Shape 164"/>
          <p:cNvPicPr preferRelativeResize="0"/>
          <p:nvPr/>
        </p:nvPicPr>
        <p:blipFill rotWithShape="1">
          <a:blip r:embed="rId3">
            <a:alphaModFix/>
          </a:blip>
          <a:srcRect b="0" l="0" r="0" t="0"/>
          <a:stretch/>
        </p:blipFill>
        <p:spPr>
          <a:xfrm>
            <a:off x="4694237" y="1725611"/>
            <a:ext cx="4029074" cy="4784725"/>
          </a:xfrm>
          <a:prstGeom prst="round2DiagRect">
            <a:avLst>
              <a:gd fmla="val 16667" name="adj1"/>
              <a:gd fmla="val 0" name="adj2"/>
            </a:avLst>
          </a:prstGeom>
          <a:noFill/>
          <a:ln cap="flat" cmpd="sng" w="76200">
            <a:solidFill>
              <a:srgbClr val="352505"/>
            </a:solidFill>
            <a:prstDash val="solid"/>
            <a:miter lim="8000"/>
            <a:headEnd len="med" w="med" type="none"/>
            <a:tailEnd len="med" w="med" type="none"/>
          </a:ln>
          <a:effectLst>
            <a:outerShdw blurRad="254000" rotWithShape="0" algn="tl">
              <a:srgbClr val="000000">
                <a:alpha val="42745"/>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2_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0_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5_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9_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4_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